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 id="2147483761" r:id="rId5"/>
    <p:sldMasterId id="2147483702" r:id="rId6"/>
    <p:sldMasterId id="2147483802" r:id="rId7"/>
    <p:sldMasterId id="2147483826" r:id="rId8"/>
    <p:sldMasterId id="2147483851" r:id="rId9"/>
    <p:sldMasterId id="2147483868" r:id="rId10"/>
    <p:sldMasterId id="2147483929" r:id="rId11"/>
    <p:sldMasterId id="2147483947" r:id="rId12"/>
    <p:sldMasterId id="2147483973" r:id="rId13"/>
    <p:sldMasterId id="2147484041" r:id="rId14"/>
    <p:sldMasterId id="2147484067" r:id="rId15"/>
  </p:sldMasterIdLst>
  <p:notesMasterIdLst>
    <p:notesMasterId r:id="rId31"/>
  </p:notesMasterIdLst>
  <p:sldIdLst>
    <p:sldId id="374" r:id="rId16"/>
    <p:sldId id="2145706425" r:id="rId17"/>
    <p:sldId id="2147469229" r:id="rId18"/>
    <p:sldId id="2147469230" r:id="rId19"/>
    <p:sldId id="2147469233" r:id="rId20"/>
    <p:sldId id="2147469231" r:id="rId21"/>
    <p:sldId id="2147469232" r:id="rId22"/>
    <p:sldId id="2147469237" r:id="rId23"/>
    <p:sldId id="2147469236" r:id="rId24"/>
    <p:sldId id="2147469234" r:id="rId25"/>
    <p:sldId id="2147469239" r:id="rId26"/>
    <p:sldId id="2147469235" r:id="rId27"/>
    <p:sldId id="2147469241" r:id="rId28"/>
    <p:sldId id="2147469240" r:id="rId29"/>
    <p:sldId id="2147469238"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0DA62D6-5F90-4A32-BE34-560A1E9272FC}">
          <p14:sldIdLst>
            <p14:sldId id="374"/>
            <p14:sldId id="2145706425"/>
            <p14:sldId id="2147469229"/>
          </p14:sldIdLst>
        </p14:section>
        <p14:section name="Développement" id="{D15E6B56-2B14-4298-9196-2C462396C77B}">
          <p14:sldIdLst>
            <p14:sldId id="2147469230"/>
            <p14:sldId id="2147469233"/>
            <p14:sldId id="2147469231"/>
            <p14:sldId id="2147469232"/>
            <p14:sldId id="2147469237"/>
            <p14:sldId id="2147469236"/>
            <p14:sldId id="2147469234"/>
            <p14:sldId id="2147469239"/>
            <p14:sldId id="2147469235"/>
            <p14:sldId id="2147469241"/>
            <p14:sldId id="2147469240"/>
            <p14:sldId id="214746923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OSSE Erwan" initials="JE" lastIdx="3" clrIdx="6">
    <p:extLst>
      <p:ext uri="{19B8F6BF-5375-455C-9EA6-DF929625EA0E}">
        <p15:presenceInfo xmlns:p15="http://schemas.microsoft.com/office/powerpoint/2012/main" userId="S::erwan.josse@businessdecision.com::634e30ff-9aa6-4a76-85dd-80f78f5f0f6a" providerId="AD"/>
      </p:ext>
    </p:extLst>
  </p:cmAuthor>
  <p:cmAuthor id="1" name="LÉVY Mick" initials="LM" lastIdx="39" clrIdx="0">
    <p:extLst>
      <p:ext uri="{19B8F6BF-5375-455C-9EA6-DF929625EA0E}">
        <p15:presenceInfo xmlns:p15="http://schemas.microsoft.com/office/powerpoint/2012/main" userId="S::mick.levy@businessdecision.com::f4b25301-e307-4a21-9ec4-e31a4b842dfa" providerId="AD"/>
      </p:ext>
    </p:extLst>
  </p:cmAuthor>
  <p:cmAuthor id="2" name="TISSIER Nicolas" initials="TN" lastIdx="4" clrIdx="1">
    <p:extLst>
      <p:ext uri="{19B8F6BF-5375-455C-9EA6-DF929625EA0E}">
        <p15:presenceInfo xmlns:p15="http://schemas.microsoft.com/office/powerpoint/2012/main" userId="S::nicolas.tissier@businessdecision.com::1df40784-fea7-4e10-9c29-c98d9d5707eb" providerId="AD"/>
      </p:ext>
    </p:extLst>
  </p:cmAuthor>
  <p:cmAuthor id="3" name="BUROT Angélique" initials="BA" lastIdx="2" clrIdx="2">
    <p:extLst>
      <p:ext uri="{19B8F6BF-5375-455C-9EA6-DF929625EA0E}">
        <p15:presenceInfo xmlns:p15="http://schemas.microsoft.com/office/powerpoint/2012/main" userId="S::angelique.burot@businessdecision.com::607fa2c9-dcd7-409b-90c1-09fcaeec6eeb" providerId="AD"/>
      </p:ext>
    </p:extLst>
  </p:cmAuthor>
  <p:cmAuthor id="4" name="ALLAIN Mickael" initials="AM" lastIdx="3" clrIdx="3">
    <p:extLst>
      <p:ext uri="{19B8F6BF-5375-455C-9EA6-DF929625EA0E}">
        <p15:presenceInfo xmlns:p15="http://schemas.microsoft.com/office/powerpoint/2012/main" userId="S::mickael.allain@businessdecision.com::a187afad-ba02-4ddb-a5f5-977bc6201330" providerId="AD"/>
      </p:ext>
    </p:extLst>
  </p:cmAuthor>
  <p:cmAuthor id="5" name="GELADE Pierre" initials="GP" lastIdx="2" clrIdx="4">
    <p:extLst>
      <p:ext uri="{19B8F6BF-5375-455C-9EA6-DF929625EA0E}">
        <p15:presenceInfo xmlns:p15="http://schemas.microsoft.com/office/powerpoint/2012/main" userId="S::pierre.gelade@businessdecision.com::d6b9b677-54ec-4a6c-8398-5be8fd683aa8" providerId="AD"/>
      </p:ext>
    </p:extLst>
  </p:cmAuthor>
  <p:cmAuthor id="6" name="LIEVREMONT Jean-Marc" initials="LJ" lastIdx="1" clrIdx="5">
    <p:extLst>
      <p:ext uri="{19B8F6BF-5375-455C-9EA6-DF929625EA0E}">
        <p15:presenceInfo xmlns:p15="http://schemas.microsoft.com/office/powerpoint/2012/main" userId="S::jean-marc.lievremont@businessdecision.com::ae42565d-e325-4063-8f4d-d981c85bc3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6036"/>
    <a:srgbClr val="FFFFFF"/>
    <a:srgbClr val="313553"/>
    <a:srgbClr val="161A3B"/>
    <a:srgbClr val="E5E5EB"/>
    <a:srgbClr val="D8D8E2"/>
    <a:srgbClr val="E8E8F2"/>
    <a:srgbClr val="000000"/>
    <a:srgbClr val="E57E5C"/>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ED5B5-A1BB-40DD-9EC6-0CB743647687}" v="1032" dt="2022-05-31T15:47:47.0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VREMONT Jean-Marc" userId="S::jean-marc.lievremont@businessdecision.com::8ef8f52a-2d55-4b21-9b45-70354fd0d30d" providerId="AD" clId="Web-{F3407ADE-32FF-4DC2-B1EE-57A5E7AC5025}"/>
    <pc:docChg chg="addSld delSld modSld sldOrd">
      <pc:chgData name="LIEVREMONT Jean-Marc" userId="S::jean-marc.lievremont@businessdecision.com::8ef8f52a-2d55-4b21-9b45-70354fd0d30d" providerId="AD" clId="Web-{F3407ADE-32FF-4DC2-B1EE-57A5E7AC5025}" dt="2021-05-18T13:09:04.619" v="89" actId="1076"/>
      <pc:docMkLst>
        <pc:docMk/>
      </pc:docMkLst>
      <pc:sldChg chg="modSp mod modShow">
        <pc:chgData name="LIEVREMONT Jean-Marc" userId="S::jean-marc.lievremont@businessdecision.com::8ef8f52a-2d55-4b21-9b45-70354fd0d30d" providerId="AD" clId="Web-{F3407ADE-32FF-4DC2-B1EE-57A5E7AC5025}" dt="2021-05-18T13:07:45.461" v="77" actId="20577"/>
        <pc:sldMkLst>
          <pc:docMk/>
          <pc:sldMk cId="3593420440" sldId="3493"/>
        </pc:sldMkLst>
        <pc:spChg chg="mod">
          <ac:chgData name="LIEVREMONT Jean-Marc" userId="S::jean-marc.lievremont@businessdecision.com::8ef8f52a-2d55-4b21-9b45-70354fd0d30d" providerId="AD" clId="Web-{F3407ADE-32FF-4DC2-B1EE-57A5E7AC5025}" dt="2021-05-18T13:07:45.461" v="77" actId="20577"/>
          <ac:spMkLst>
            <pc:docMk/>
            <pc:sldMk cId="3593420440" sldId="3493"/>
            <ac:spMk id="23" creationId="{F9557446-86DA-431D-8171-AA9A84F07238}"/>
          </ac:spMkLst>
        </pc:spChg>
      </pc:sldChg>
      <pc:sldChg chg="del mod modShow">
        <pc:chgData name="LIEVREMONT Jean-Marc" userId="S::jean-marc.lievremont@businessdecision.com::8ef8f52a-2d55-4b21-9b45-70354fd0d30d" providerId="AD" clId="Web-{F3407ADE-32FF-4DC2-B1EE-57A5E7AC5025}" dt="2021-05-18T12:51:43.607" v="43"/>
        <pc:sldMkLst>
          <pc:docMk/>
          <pc:sldMk cId="2384268797" sldId="3503"/>
        </pc:sldMkLst>
      </pc:sldChg>
      <pc:sldChg chg="mod ord modShow">
        <pc:chgData name="LIEVREMONT Jean-Marc" userId="S::jean-marc.lievremont@businessdecision.com::8ef8f52a-2d55-4b21-9b45-70354fd0d30d" providerId="AD" clId="Web-{F3407ADE-32FF-4DC2-B1EE-57A5E7AC5025}" dt="2021-05-18T12:51:35.357" v="42"/>
        <pc:sldMkLst>
          <pc:docMk/>
          <pc:sldMk cId="1430526664" sldId="2103813706"/>
        </pc:sldMkLst>
      </pc:sldChg>
      <pc:sldChg chg="mod modShow">
        <pc:chgData name="LIEVREMONT Jean-Marc" userId="S::jean-marc.lievremont@businessdecision.com::8ef8f52a-2d55-4b21-9b45-70354fd0d30d" providerId="AD" clId="Web-{F3407ADE-32FF-4DC2-B1EE-57A5E7AC5025}" dt="2021-05-18T12:44:07.111" v="39"/>
        <pc:sldMkLst>
          <pc:docMk/>
          <pc:sldMk cId="476090106" sldId="2145706356"/>
        </pc:sldMkLst>
      </pc:sldChg>
      <pc:sldChg chg="delSp add del ord">
        <pc:chgData name="LIEVREMONT Jean-Marc" userId="S::jean-marc.lievremont@businessdecision.com::8ef8f52a-2d55-4b21-9b45-70354fd0d30d" providerId="AD" clId="Web-{F3407ADE-32FF-4DC2-B1EE-57A5E7AC5025}" dt="2021-05-18T13:07:54.883" v="78"/>
        <pc:sldMkLst>
          <pc:docMk/>
          <pc:sldMk cId="921721309" sldId="2145706357"/>
        </pc:sldMkLst>
        <pc:spChg chg="del">
          <ac:chgData name="LIEVREMONT Jean-Marc" userId="S::jean-marc.lievremont@businessdecision.com::8ef8f52a-2d55-4b21-9b45-70354fd0d30d" providerId="AD" clId="Web-{F3407ADE-32FF-4DC2-B1EE-57A5E7AC5025}" dt="2021-05-18T13:07:54.883" v="78"/>
          <ac:spMkLst>
            <pc:docMk/>
            <pc:sldMk cId="921721309" sldId="2145706357"/>
            <ac:spMk id="39" creationId="{8E233A89-FBA4-452F-B8F8-CBE2A6648DFD}"/>
          </ac:spMkLst>
        </pc:spChg>
      </pc:sldChg>
      <pc:sldChg chg="modSp del">
        <pc:chgData name="LIEVREMONT Jean-Marc" userId="S::jean-marc.lievremont@businessdecision.com::8ef8f52a-2d55-4b21-9b45-70354fd0d30d" providerId="AD" clId="Web-{F3407ADE-32FF-4DC2-B1EE-57A5E7AC5025}" dt="2021-05-18T12:40:26.542" v="29"/>
        <pc:sldMkLst>
          <pc:docMk/>
          <pc:sldMk cId="1150015441" sldId="2145706390"/>
        </pc:sldMkLst>
        <pc:spChg chg="mod">
          <ac:chgData name="LIEVREMONT Jean-Marc" userId="S::jean-marc.lievremont@businessdecision.com::8ef8f52a-2d55-4b21-9b45-70354fd0d30d" providerId="AD" clId="Web-{F3407ADE-32FF-4DC2-B1EE-57A5E7AC5025}" dt="2021-05-18T12:30:19.558" v="28" actId="20577"/>
          <ac:spMkLst>
            <pc:docMk/>
            <pc:sldMk cId="1150015441" sldId="2145706390"/>
            <ac:spMk id="4" creationId="{DC9C7087-C568-47DB-871A-C46B27C4A71F}"/>
          </ac:spMkLst>
        </pc:spChg>
      </pc:sldChg>
      <pc:sldChg chg="delSp mod modShow">
        <pc:chgData name="LIEVREMONT Jean-Marc" userId="S::jean-marc.lievremont@businessdecision.com::8ef8f52a-2d55-4b21-9b45-70354fd0d30d" providerId="AD" clId="Web-{F3407ADE-32FF-4DC2-B1EE-57A5E7AC5025}" dt="2021-05-18T13:07:29.007" v="73"/>
        <pc:sldMkLst>
          <pc:docMk/>
          <pc:sldMk cId="3120450444" sldId="2145706391"/>
        </pc:sldMkLst>
        <pc:spChg chg="del">
          <ac:chgData name="LIEVREMONT Jean-Marc" userId="S::jean-marc.lievremont@businessdecision.com::8ef8f52a-2d55-4b21-9b45-70354fd0d30d" providerId="AD" clId="Web-{F3407ADE-32FF-4DC2-B1EE-57A5E7AC5025}" dt="2021-05-18T13:07:29.007" v="73"/>
          <ac:spMkLst>
            <pc:docMk/>
            <pc:sldMk cId="3120450444" sldId="2145706391"/>
            <ac:spMk id="6" creationId="{D00CAEF1-EECF-4122-81E5-DFDEC8FC0022}"/>
          </ac:spMkLst>
        </pc:spChg>
      </pc:sldChg>
      <pc:sldChg chg="delSp mod modShow">
        <pc:chgData name="LIEVREMONT Jean-Marc" userId="S::jean-marc.lievremont@businessdecision.com::8ef8f52a-2d55-4b21-9b45-70354fd0d30d" providerId="AD" clId="Web-{F3407ADE-32FF-4DC2-B1EE-57A5E7AC5025}" dt="2021-05-18T13:07:35.570" v="74"/>
        <pc:sldMkLst>
          <pc:docMk/>
          <pc:sldMk cId="1796792284" sldId="2145706392"/>
        </pc:sldMkLst>
        <pc:spChg chg="del">
          <ac:chgData name="LIEVREMONT Jean-Marc" userId="S::jean-marc.lievremont@businessdecision.com::8ef8f52a-2d55-4b21-9b45-70354fd0d30d" providerId="AD" clId="Web-{F3407ADE-32FF-4DC2-B1EE-57A5E7AC5025}" dt="2021-05-18T13:07:35.570" v="74"/>
          <ac:spMkLst>
            <pc:docMk/>
            <pc:sldMk cId="1796792284" sldId="2145706392"/>
            <ac:spMk id="32" creationId="{799DF21E-C16B-4438-A022-ACF00B79F861}"/>
          </ac:spMkLst>
        </pc:spChg>
      </pc:sldChg>
      <pc:sldChg chg="delSp modSp">
        <pc:chgData name="LIEVREMONT Jean-Marc" userId="S::jean-marc.lievremont@businessdecision.com::8ef8f52a-2d55-4b21-9b45-70354fd0d30d" providerId="AD" clId="Web-{F3407ADE-32FF-4DC2-B1EE-57A5E7AC5025}" dt="2021-05-18T12:41:31.919" v="32"/>
        <pc:sldMkLst>
          <pc:docMk/>
          <pc:sldMk cId="1644192271" sldId="2145706393"/>
        </pc:sldMkLst>
        <pc:spChg chg="del mod">
          <ac:chgData name="LIEVREMONT Jean-Marc" userId="S::jean-marc.lievremont@businessdecision.com::8ef8f52a-2d55-4b21-9b45-70354fd0d30d" providerId="AD" clId="Web-{F3407ADE-32FF-4DC2-B1EE-57A5E7AC5025}" dt="2021-05-18T12:21:36.622" v="15"/>
          <ac:spMkLst>
            <pc:docMk/>
            <pc:sldMk cId="1644192271" sldId="2145706393"/>
            <ac:spMk id="5" creationId="{666CF41A-65DE-4F94-8B66-2F1C68CE0FE0}"/>
          </ac:spMkLst>
        </pc:spChg>
        <pc:spChg chg="mod">
          <ac:chgData name="LIEVREMONT Jean-Marc" userId="S::jean-marc.lievremont@businessdecision.com::8ef8f52a-2d55-4b21-9b45-70354fd0d30d" providerId="AD" clId="Web-{F3407ADE-32FF-4DC2-B1EE-57A5E7AC5025}" dt="2021-05-18T12:41:07.246" v="31" actId="20577"/>
          <ac:spMkLst>
            <pc:docMk/>
            <pc:sldMk cId="1644192271" sldId="2145706393"/>
            <ac:spMk id="7" creationId="{48175251-4260-42C6-B99A-91FA7FB2B3F0}"/>
          </ac:spMkLst>
        </pc:spChg>
        <pc:picChg chg="mod">
          <ac:chgData name="LIEVREMONT Jean-Marc" userId="S::jean-marc.lievremont@businessdecision.com::8ef8f52a-2d55-4b21-9b45-70354fd0d30d" providerId="AD" clId="Web-{F3407ADE-32FF-4DC2-B1EE-57A5E7AC5025}" dt="2021-05-18T12:41:31.919" v="32"/>
          <ac:picMkLst>
            <pc:docMk/>
            <pc:sldMk cId="1644192271" sldId="2145706393"/>
            <ac:picMk id="24" creationId="{BF2440A2-2CD6-4B89-8665-89B583EDA45A}"/>
          </ac:picMkLst>
        </pc:picChg>
      </pc:sldChg>
      <pc:sldChg chg="modSp">
        <pc:chgData name="LIEVREMONT Jean-Marc" userId="S::jean-marc.lievremont@businessdecision.com::8ef8f52a-2d55-4b21-9b45-70354fd0d30d" providerId="AD" clId="Web-{F3407ADE-32FF-4DC2-B1EE-57A5E7AC5025}" dt="2021-05-18T13:07:17.007" v="72" actId="1076"/>
        <pc:sldMkLst>
          <pc:docMk/>
          <pc:sldMk cId="1049069073" sldId="2145706396"/>
        </pc:sldMkLst>
        <pc:picChg chg="mod">
          <ac:chgData name="LIEVREMONT Jean-Marc" userId="S::jean-marc.lievremont@businessdecision.com::8ef8f52a-2d55-4b21-9b45-70354fd0d30d" providerId="AD" clId="Web-{F3407ADE-32FF-4DC2-B1EE-57A5E7AC5025}" dt="2021-05-18T13:07:17.007" v="72" actId="1076"/>
          <ac:picMkLst>
            <pc:docMk/>
            <pc:sldMk cId="1049069073" sldId="2145706396"/>
            <ac:picMk id="9" creationId="{4458CD73-AC75-4842-BC4C-4DF1DA8F8CDC}"/>
          </ac:picMkLst>
        </pc:picChg>
      </pc:sldChg>
      <pc:sldChg chg="delSp modSp ord">
        <pc:chgData name="LIEVREMONT Jean-Marc" userId="S::jean-marc.lievremont@businessdecision.com::8ef8f52a-2d55-4b21-9b45-70354fd0d30d" providerId="AD" clId="Web-{F3407ADE-32FF-4DC2-B1EE-57A5E7AC5025}" dt="2021-05-18T13:09:04.619" v="89" actId="1076"/>
        <pc:sldMkLst>
          <pc:docMk/>
          <pc:sldMk cId="169058493" sldId="2145706397"/>
        </pc:sldMkLst>
        <pc:spChg chg="mod">
          <ac:chgData name="LIEVREMONT Jean-Marc" userId="S::jean-marc.lievremont@businessdecision.com::8ef8f52a-2d55-4b21-9b45-70354fd0d30d" providerId="AD" clId="Web-{F3407ADE-32FF-4DC2-B1EE-57A5E7AC5025}" dt="2021-05-18T13:08:57.775" v="88" actId="14100"/>
          <ac:spMkLst>
            <pc:docMk/>
            <pc:sldMk cId="169058493" sldId="2145706397"/>
            <ac:spMk id="15" creationId="{5429534C-1B72-48B7-86FF-50F73790CDD1}"/>
          </ac:spMkLst>
        </pc:spChg>
        <pc:spChg chg="mod">
          <ac:chgData name="LIEVREMONT Jean-Marc" userId="S::jean-marc.lievremont@businessdecision.com::8ef8f52a-2d55-4b21-9b45-70354fd0d30d" providerId="AD" clId="Web-{F3407ADE-32FF-4DC2-B1EE-57A5E7AC5025}" dt="2021-05-18T13:09:04.619" v="89" actId="1076"/>
          <ac:spMkLst>
            <pc:docMk/>
            <pc:sldMk cId="169058493" sldId="2145706397"/>
            <ac:spMk id="25" creationId="{82E78B7A-58D2-492C-AF51-F17C18F7D967}"/>
          </ac:spMkLst>
        </pc:spChg>
        <pc:spChg chg="del">
          <ac:chgData name="LIEVREMONT Jean-Marc" userId="S::jean-marc.lievremont@businessdecision.com::8ef8f52a-2d55-4b21-9b45-70354fd0d30d" providerId="AD" clId="Web-{F3407ADE-32FF-4DC2-B1EE-57A5E7AC5025}" dt="2021-05-18T12:42:08.670" v="33"/>
          <ac:spMkLst>
            <pc:docMk/>
            <pc:sldMk cId="169058493" sldId="2145706397"/>
            <ac:spMk id="27" creationId="{DCC3EBC7-A029-4141-AA00-5D0D2B427658}"/>
          </ac:spMkLst>
        </pc:spChg>
      </pc:sldChg>
      <pc:sldChg chg="add del replId">
        <pc:chgData name="LIEVREMONT Jean-Marc" userId="S::jean-marc.lievremont@businessdecision.com::8ef8f52a-2d55-4b21-9b45-70354fd0d30d" providerId="AD" clId="Web-{F3407ADE-32FF-4DC2-B1EE-57A5E7AC5025}" dt="2021-05-18T13:06:47.412" v="69"/>
        <pc:sldMkLst>
          <pc:docMk/>
          <pc:sldMk cId="1684032839" sldId="2145706432"/>
        </pc:sldMkLst>
      </pc:sldChg>
    </pc:docChg>
  </pc:docChgLst>
  <pc:docChgLst>
    <pc:chgData name="JOSSE Erwan" userId="634e30ff-9aa6-4a76-85dd-80f78f5f0f6a" providerId="ADAL" clId="{A78F7FAC-1B80-4AB7-8E00-05E0DE67E8EA}"/>
    <pc:docChg chg="undo redo custSel addSld delSld modSld sldOrd delMainMaster modSection">
      <pc:chgData name="JOSSE Erwan" userId="634e30ff-9aa6-4a76-85dd-80f78f5f0f6a" providerId="ADAL" clId="{A78F7FAC-1B80-4AB7-8E00-05E0DE67E8EA}" dt="2022-04-29T14:16:00.578" v="8629" actId="5793"/>
      <pc:docMkLst>
        <pc:docMk/>
      </pc:docMkLst>
      <pc:sldChg chg="del">
        <pc:chgData name="JOSSE Erwan" userId="634e30ff-9aa6-4a76-85dd-80f78f5f0f6a" providerId="ADAL" clId="{A78F7FAC-1B80-4AB7-8E00-05E0DE67E8EA}" dt="2022-04-27T11:43:51.337" v="3103" actId="47"/>
        <pc:sldMkLst>
          <pc:docMk/>
          <pc:sldMk cId="3484700525" sldId="2045"/>
        </pc:sldMkLst>
      </pc:sldChg>
      <pc:sldChg chg="del">
        <pc:chgData name="JOSSE Erwan" userId="634e30ff-9aa6-4a76-85dd-80f78f5f0f6a" providerId="ADAL" clId="{A78F7FAC-1B80-4AB7-8E00-05E0DE67E8EA}" dt="2022-04-27T11:43:50.066" v="3102" actId="47"/>
        <pc:sldMkLst>
          <pc:docMk/>
          <pc:sldMk cId="2395440489" sldId="2077"/>
        </pc:sldMkLst>
      </pc:sldChg>
      <pc:sldChg chg="addSp delSp modSp mod">
        <pc:chgData name="JOSSE Erwan" userId="634e30ff-9aa6-4a76-85dd-80f78f5f0f6a" providerId="ADAL" clId="{A78F7FAC-1B80-4AB7-8E00-05E0DE67E8EA}" dt="2022-04-27T12:59:33.429" v="7804"/>
        <pc:sldMkLst>
          <pc:docMk/>
          <pc:sldMk cId="871713789" sldId="3476"/>
        </pc:sldMkLst>
        <pc:spChg chg="add del">
          <ac:chgData name="JOSSE Erwan" userId="634e30ff-9aa6-4a76-85dd-80f78f5f0f6a" providerId="ADAL" clId="{A78F7FAC-1B80-4AB7-8E00-05E0DE67E8EA}" dt="2022-04-27T12:59:32.285" v="7799" actId="478"/>
          <ac:spMkLst>
            <pc:docMk/>
            <pc:sldMk cId="871713789" sldId="3476"/>
            <ac:spMk id="2" creationId="{386F6EF2-6F5D-4465-84F2-456A68F8B4F3}"/>
          </ac:spMkLst>
        </pc:spChg>
        <pc:spChg chg="add del mod">
          <ac:chgData name="JOSSE Erwan" userId="634e30ff-9aa6-4a76-85dd-80f78f5f0f6a" providerId="ADAL" clId="{A78F7FAC-1B80-4AB7-8E00-05E0DE67E8EA}" dt="2022-04-27T12:59:32.673" v="7801" actId="207"/>
          <ac:spMkLst>
            <pc:docMk/>
            <pc:sldMk cId="871713789" sldId="3476"/>
            <ac:spMk id="3" creationId="{1F011C1D-F2FB-48BD-8BE8-195574AD2A32}"/>
          </ac:spMkLst>
        </pc:spChg>
        <pc:spChg chg="mod">
          <ac:chgData name="JOSSE Erwan" userId="634e30ff-9aa6-4a76-85dd-80f78f5f0f6a" providerId="ADAL" clId="{A78F7FAC-1B80-4AB7-8E00-05E0DE67E8EA}" dt="2022-04-27T12:59:32.673" v="7801" actId="207"/>
          <ac:spMkLst>
            <pc:docMk/>
            <pc:sldMk cId="871713789" sldId="3476"/>
            <ac:spMk id="6" creationId="{60C68A91-B57C-4D8E-92E2-515494F90526}"/>
          </ac:spMkLst>
        </pc:spChg>
        <pc:spChg chg="add del mod ord">
          <ac:chgData name="JOSSE Erwan" userId="634e30ff-9aa6-4a76-85dd-80f78f5f0f6a" providerId="ADAL" clId="{A78F7FAC-1B80-4AB7-8E00-05E0DE67E8EA}" dt="2022-04-27T12:59:33.429" v="7804"/>
          <ac:spMkLst>
            <pc:docMk/>
            <pc:sldMk cId="871713789" sldId="3476"/>
            <ac:spMk id="10" creationId="{872BB2FF-60EB-4749-93E8-2BE00A759297}"/>
          </ac:spMkLst>
        </pc:spChg>
        <pc:spChg chg="add del mod ord">
          <ac:chgData name="JOSSE Erwan" userId="634e30ff-9aa6-4a76-85dd-80f78f5f0f6a" providerId="ADAL" clId="{A78F7FAC-1B80-4AB7-8E00-05E0DE67E8EA}" dt="2022-04-27T12:59:33.429" v="7804"/>
          <ac:spMkLst>
            <pc:docMk/>
            <pc:sldMk cId="871713789" sldId="3476"/>
            <ac:spMk id="11" creationId="{FF22D849-E99A-4DD9-A335-1F8FD7D19D7E}"/>
          </ac:spMkLst>
        </pc:spChg>
        <pc:spChg chg="add del mod">
          <ac:chgData name="JOSSE Erwan" userId="634e30ff-9aa6-4a76-85dd-80f78f5f0f6a" providerId="ADAL" clId="{A78F7FAC-1B80-4AB7-8E00-05E0DE67E8EA}" dt="2022-04-27T12:59:02.613" v="7789" actId="478"/>
          <ac:spMkLst>
            <pc:docMk/>
            <pc:sldMk cId="871713789" sldId="3476"/>
            <ac:spMk id="14" creationId="{1690E0FD-CDBD-483D-9E6B-A27275284007}"/>
          </ac:spMkLst>
        </pc:spChg>
        <pc:spChg chg="add del mod">
          <ac:chgData name="JOSSE Erwan" userId="634e30ff-9aa6-4a76-85dd-80f78f5f0f6a" providerId="ADAL" clId="{A78F7FAC-1B80-4AB7-8E00-05E0DE67E8EA}" dt="2022-04-27T12:59:07.891" v="7793" actId="478"/>
          <ac:spMkLst>
            <pc:docMk/>
            <pc:sldMk cId="871713789" sldId="3476"/>
            <ac:spMk id="16" creationId="{32D52BCE-E948-4177-9253-927FDDEAD28E}"/>
          </ac:spMkLst>
        </pc:spChg>
        <pc:picChg chg="add del mod ord">
          <ac:chgData name="JOSSE Erwan" userId="634e30ff-9aa6-4a76-85dd-80f78f5f0f6a" providerId="ADAL" clId="{A78F7FAC-1B80-4AB7-8E00-05E0DE67E8EA}" dt="2022-04-27T12:59:33.429" v="7804"/>
          <ac:picMkLst>
            <pc:docMk/>
            <pc:sldMk cId="871713789" sldId="3476"/>
            <ac:picMk id="8" creationId="{DCD780FF-8A63-4262-99B7-C82EC34C3D69}"/>
          </ac:picMkLst>
        </pc:picChg>
        <pc:picChg chg="add del mod ord">
          <ac:chgData name="JOSSE Erwan" userId="634e30ff-9aa6-4a76-85dd-80f78f5f0f6a" providerId="ADAL" clId="{A78F7FAC-1B80-4AB7-8E00-05E0DE67E8EA}" dt="2022-04-27T12:59:33.429" v="7804"/>
          <ac:picMkLst>
            <pc:docMk/>
            <pc:sldMk cId="871713789" sldId="3476"/>
            <ac:picMk id="12" creationId="{3A7FEDB2-C891-4158-ACE2-95E1253BFF85}"/>
          </ac:picMkLst>
        </pc:picChg>
        <pc:cxnChg chg="add del mod ord">
          <ac:chgData name="JOSSE Erwan" userId="634e30ff-9aa6-4a76-85dd-80f78f5f0f6a" providerId="ADAL" clId="{A78F7FAC-1B80-4AB7-8E00-05E0DE67E8EA}" dt="2022-04-27T12:59:33.429" v="7804"/>
          <ac:cxnSpMkLst>
            <pc:docMk/>
            <pc:sldMk cId="871713789" sldId="3476"/>
            <ac:cxnSpMk id="13" creationId="{EAFCABF5-8077-4879-983F-1CC5C593D94A}"/>
          </ac:cxnSpMkLst>
        </pc:cxnChg>
      </pc:sldChg>
      <pc:sldChg chg="addSp modSp mod">
        <pc:chgData name="JOSSE Erwan" userId="634e30ff-9aa6-4a76-85dd-80f78f5f0f6a" providerId="ADAL" clId="{A78F7FAC-1B80-4AB7-8E00-05E0DE67E8EA}" dt="2022-04-29T14:16:00.578" v="8629" actId="5793"/>
        <pc:sldMkLst>
          <pc:docMk/>
          <pc:sldMk cId="1239926772" sldId="8772"/>
        </pc:sldMkLst>
        <pc:spChg chg="mod">
          <ac:chgData name="JOSSE Erwan" userId="634e30ff-9aa6-4a76-85dd-80f78f5f0f6a" providerId="ADAL" clId="{A78F7FAC-1B80-4AB7-8E00-05E0DE67E8EA}" dt="2022-04-29T14:16:00.578" v="8629" actId="5793"/>
          <ac:spMkLst>
            <pc:docMk/>
            <pc:sldMk cId="1239926772" sldId="8772"/>
            <ac:spMk id="2" creationId="{BD0BCACA-CC23-4FA8-9AA4-BB9EFA3DBF13}"/>
          </ac:spMkLst>
        </pc:spChg>
        <pc:spChg chg="add mod">
          <ac:chgData name="JOSSE Erwan" userId="634e30ff-9aa6-4a76-85dd-80f78f5f0f6a" providerId="ADAL" clId="{A78F7FAC-1B80-4AB7-8E00-05E0DE67E8EA}" dt="2022-04-29T14:14:42.032" v="8449" actId="403"/>
          <ac:spMkLst>
            <pc:docMk/>
            <pc:sldMk cId="1239926772" sldId="8772"/>
            <ac:spMk id="3" creationId="{C4E996F9-C54F-4454-8B93-EBE9A0CC7F4A}"/>
          </ac:spMkLst>
        </pc:spChg>
      </pc:sldChg>
      <pc:sldChg chg="add del">
        <pc:chgData name="JOSSE Erwan" userId="634e30ff-9aa6-4a76-85dd-80f78f5f0f6a" providerId="ADAL" clId="{A78F7FAC-1B80-4AB7-8E00-05E0DE67E8EA}" dt="2022-04-27T12:15:19.668" v="4672"/>
        <pc:sldMkLst>
          <pc:docMk/>
          <pc:sldMk cId="13548943" sldId="2076137140"/>
        </pc:sldMkLst>
      </pc:sldChg>
      <pc:sldChg chg="del delCm">
        <pc:chgData name="JOSSE Erwan" userId="634e30ff-9aa6-4a76-85dd-80f78f5f0f6a" providerId="ADAL" clId="{A78F7FAC-1B80-4AB7-8E00-05E0DE67E8EA}" dt="2022-04-27T12:26:33.071" v="5714" actId="47"/>
        <pc:sldMkLst>
          <pc:docMk/>
          <pc:sldMk cId="132092660" sldId="2145706410"/>
        </pc:sldMkLst>
      </pc:sldChg>
      <pc:sldChg chg="del delCm">
        <pc:chgData name="JOSSE Erwan" userId="634e30ff-9aa6-4a76-85dd-80f78f5f0f6a" providerId="ADAL" clId="{A78F7FAC-1B80-4AB7-8E00-05E0DE67E8EA}" dt="2022-04-27T11:21:54.967" v="2002" actId="47"/>
        <pc:sldMkLst>
          <pc:docMk/>
          <pc:sldMk cId="2003020122" sldId="2145706430"/>
        </pc:sldMkLst>
      </pc:sldChg>
      <pc:sldChg chg="modSp del mod">
        <pc:chgData name="JOSSE Erwan" userId="634e30ff-9aa6-4a76-85dd-80f78f5f0f6a" providerId="ADAL" clId="{A78F7FAC-1B80-4AB7-8E00-05E0DE67E8EA}" dt="2022-04-27T11:40:54.242" v="3058" actId="47"/>
        <pc:sldMkLst>
          <pc:docMk/>
          <pc:sldMk cId="2113746045" sldId="2145706431"/>
        </pc:sldMkLst>
        <pc:spChg chg="mod">
          <ac:chgData name="JOSSE Erwan" userId="634e30ff-9aa6-4a76-85dd-80f78f5f0f6a" providerId="ADAL" clId="{A78F7FAC-1B80-4AB7-8E00-05E0DE67E8EA}" dt="2022-04-20T17:04:22.020" v="1837" actId="122"/>
          <ac:spMkLst>
            <pc:docMk/>
            <pc:sldMk cId="2113746045" sldId="2145706431"/>
            <ac:spMk id="4" creationId="{F6DE00D9-604A-47CC-9776-CBCD4718CE42}"/>
          </ac:spMkLst>
        </pc:spChg>
      </pc:sldChg>
      <pc:sldChg chg="addSp delSp modSp mod ord delAnim modAnim">
        <pc:chgData name="JOSSE Erwan" userId="634e30ff-9aa6-4a76-85dd-80f78f5f0f6a" providerId="ADAL" clId="{A78F7FAC-1B80-4AB7-8E00-05E0DE67E8EA}" dt="2022-04-27T11:40:06.282" v="3037" actId="1076"/>
        <pc:sldMkLst>
          <pc:docMk/>
          <pc:sldMk cId="3121815836" sldId="2145706432"/>
        </pc:sldMkLst>
        <pc:spChg chg="mod">
          <ac:chgData name="JOSSE Erwan" userId="634e30ff-9aa6-4a76-85dd-80f78f5f0f6a" providerId="ADAL" clId="{A78F7FAC-1B80-4AB7-8E00-05E0DE67E8EA}" dt="2022-04-27T11:40:06.282" v="3037" actId="1076"/>
          <ac:spMkLst>
            <pc:docMk/>
            <pc:sldMk cId="3121815836" sldId="2145706432"/>
            <ac:spMk id="4" creationId="{F6DE00D9-604A-47CC-9776-CBCD4718CE42}"/>
          </ac:spMkLst>
        </pc:spChg>
        <pc:spChg chg="del mod">
          <ac:chgData name="JOSSE Erwan" userId="634e30ff-9aa6-4a76-85dd-80f78f5f0f6a" providerId="ADAL" clId="{A78F7FAC-1B80-4AB7-8E00-05E0DE67E8EA}" dt="2022-04-27T11:26:21.776" v="2117" actId="478"/>
          <ac:spMkLst>
            <pc:docMk/>
            <pc:sldMk cId="3121815836" sldId="2145706432"/>
            <ac:spMk id="5" creationId="{71FA8F12-A95F-4FFC-8BB0-D516979092D6}"/>
          </ac:spMkLst>
        </pc:spChg>
        <pc:spChg chg="add mod">
          <ac:chgData name="JOSSE Erwan" userId="634e30ff-9aa6-4a76-85dd-80f78f5f0f6a" providerId="ADAL" clId="{A78F7FAC-1B80-4AB7-8E00-05E0DE67E8EA}" dt="2022-04-27T11:33:59.261" v="3024" actId="20577"/>
          <ac:spMkLst>
            <pc:docMk/>
            <pc:sldMk cId="3121815836" sldId="2145706432"/>
            <ac:spMk id="8" creationId="{AD84D21C-B71C-4246-B297-313F7C9C8B09}"/>
          </ac:spMkLst>
        </pc:spChg>
        <pc:spChg chg="del mod">
          <ac:chgData name="JOSSE Erwan" userId="634e30ff-9aa6-4a76-85dd-80f78f5f0f6a" providerId="ADAL" clId="{A78F7FAC-1B80-4AB7-8E00-05E0DE67E8EA}" dt="2022-04-20T17:09:17.757" v="1850" actId="478"/>
          <ac:spMkLst>
            <pc:docMk/>
            <pc:sldMk cId="3121815836" sldId="2145706432"/>
            <ac:spMk id="24" creationId="{AFF0BC35-6D8E-4D89-A041-41D8D088BD94}"/>
          </ac:spMkLst>
        </pc:spChg>
        <pc:picChg chg="add mod">
          <ac:chgData name="JOSSE Erwan" userId="634e30ff-9aa6-4a76-85dd-80f78f5f0f6a" providerId="ADAL" clId="{A78F7FAC-1B80-4AB7-8E00-05E0DE67E8EA}" dt="2022-04-27T11:34:19.465" v="3036" actId="207"/>
          <ac:picMkLst>
            <pc:docMk/>
            <pc:sldMk cId="3121815836" sldId="2145706432"/>
            <ac:picMk id="9" creationId="{CAE3B0F2-4C2C-44AC-98EB-B82F0D3E2874}"/>
          </ac:picMkLst>
        </pc:picChg>
        <pc:picChg chg="add mod">
          <ac:chgData name="JOSSE Erwan" userId="634e30ff-9aa6-4a76-85dd-80f78f5f0f6a" providerId="ADAL" clId="{A78F7FAC-1B80-4AB7-8E00-05E0DE67E8EA}" dt="2022-04-27T11:34:19.465" v="3036" actId="207"/>
          <ac:picMkLst>
            <pc:docMk/>
            <pc:sldMk cId="3121815836" sldId="2145706432"/>
            <ac:picMk id="10" creationId="{81A07B27-5B09-4748-AFD2-181641A7C3A0}"/>
          </ac:picMkLst>
        </pc:picChg>
        <pc:picChg chg="mod">
          <ac:chgData name="JOSSE Erwan" userId="634e30ff-9aa6-4a76-85dd-80f78f5f0f6a" providerId="ADAL" clId="{A78F7FAC-1B80-4AB7-8E00-05E0DE67E8EA}" dt="2022-04-27T11:33:30.439" v="3016" actId="1076"/>
          <ac:picMkLst>
            <pc:docMk/>
            <pc:sldMk cId="3121815836" sldId="2145706432"/>
            <ac:picMk id="23" creationId="{1769E95B-486F-49F6-BC00-46526C8D760D}"/>
          </ac:picMkLst>
        </pc:picChg>
      </pc:sldChg>
      <pc:sldChg chg="addSp delSp modSp del mod delAnim modAnim">
        <pc:chgData name="JOSSE Erwan" userId="634e30ff-9aa6-4a76-85dd-80f78f5f0f6a" providerId="ADAL" clId="{A78F7FAC-1B80-4AB7-8E00-05E0DE67E8EA}" dt="2022-04-20T14:28:14.002" v="1195" actId="47"/>
        <pc:sldMkLst>
          <pc:docMk/>
          <pc:sldMk cId="3436647492" sldId="2145706433"/>
        </pc:sldMkLst>
        <pc:spChg chg="mod">
          <ac:chgData name="JOSSE Erwan" userId="634e30ff-9aa6-4a76-85dd-80f78f5f0f6a" providerId="ADAL" clId="{A78F7FAC-1B80-4AB7-8E00-05E0DE67E8EA}" dt="2022-04-20T12:34:15.233" v="361" actId="27636"/>
          <ac:spMkLst>
            <pc:docMk/>
            <pc:sldMk cId="3436647492" sldId="2145706433"/>
            <ac:spMk id="4" creationId="{F6DE00D9-604A-47CC-9776-CBCD4718CE42}"/>
          </ac:spMkLst>
        </pc:spChg>
        <pc:spChg chg="add mod">
          <ac:chgData name="JOSSE Erwan" userId="634e30ff-9aa6-4a76-85dd-80f78f5f0f6a" providerId="ADAL" clId="{A78F7FAC-1B80-4AB7-8E00-05E0DE67E8EA}" dt="2022-04-20T12:49:40.693" v="915" actId="14100"/>
          <ac:spMkLst>
            <pc:docMk/>
            <pc:sldMk cId="3436647492" sldId="2145706433"/>
            <ac:spMk id="5" creationId="{E2D3B785-1018-473A-9676-24CD7CA8395F}"/>
          </ac:spMkLst>
        </pc:spChg>
        <pc:spChg chg="add mod ord">
          <ac:chgData name="JOSSE Erwan" userId="634e30ff-9aa6-4a76-85dd-80f78f5f0f6a" providerId="ADAL" clId="{A78F7FAC-1B80-4AB7-8E00-05E0DE67E8EA}" dt="2022-04-20T12:51:02.798" v="953" actId="14100"/>
          <ac:spMkLst>
            <pc:docMk/>
            <pc:sldMk cId="3436647492" sldId="2145706433"/>
            <ac:spMk id="6" creationId="{62B718F0-E633-4F0B-9CE6-CAA33F22F7EB}"/>
          </ac:spMkLst>
        </pc:spChg>
        <pc:spChg chg="add mod">
          <ac:chgData name="JOSSE Erwan" userId="634e30ff-9aa6-4a76-85dd-80f78f5f0f6a" providerId="ADAL" clId="{A78F7FAC-1B80-4AB7-8E00-05E0DE67E8EA}" dt="2022-04-20T12:52:19.231" v="969" actId="1076"/>
          <ac:spMkLst>
            <pc:docMk/>
            <pc:sldMk cId="3436647492" sldId="2145706433"/>
            <ac:spMk id="9" creationId="{E0B39EB3-1F8E-4621-AF5A-E24306B32294}"/>
          </ac:spMkLst>
        </pc:spChg>
        <pc:spChg chg="add mod">
          <ac:chgData name="JOSSE Erwan" userId="634e30ff-9aa6-4a76-85dd-80f78f5f0f6a" providerId="ADAL" clId="{A78F7FAC-1B80-4AB7-8E00-05E0DE67E8EA}" dt="2022-04-20T12:49:40.693" v="915" actId="14100"/>
          <ac:spMkLst>
            <pc:docMk/>
            <pc:sldMk cId="3436647492" sldId="2145706433"/>
            <ac:spMk id="13" creationId="{EDF52C0D-906D-45D7-8F3C-FD8529965738}"/>
          </ac:spMkLst>
        </pc:spChg>
        <pc:spChg chg="add mod">
          <ac:chgData name="JOSSE Erwan" userId="634e30ff-9aa6-4a76-85dd-80f78f5f0f6a" providerId="ADAL" clId="{A78F7FAC-1B80-4AB7-8E00-05E0DE67E8EA}" dt="2022-04-20T12:49:26.094" v="904" actId="14100"/>
          <ac:spMkLst>
            <pc:docMk/>
            <pc:sldMk cId="3436647492" sldId="2145706433"/>
            <ac:spMk id="14" creationId="{B8982596-A063-4EE6-935F-66891803E36E}"/>
          </ac:spMkLst>
        </pc:spChg>
        <pc:spChg chg="add mod">
          <ac:chgData name="JOSSE Erwan" userId="634e30ff-9aa6-4a76-85dd-80f78f5f0f6a" providerId="ADAL" clId="{A78F7FAC-1B80-4AB7-8E00-05E0DE67E8EA}" dt="2022-04-20T12:50:33.435" v="931" actId="554"/>
          <ac:spMkLst>
            <pc:docMk/>
            <pc:sldMk cId="3436647492" sldId="2145706433"/>
            <ac:spMk id="15" creationId="{AAF4DB8B-1192-478C-8B81-5F438D6C544A}"/>
          </ac:spMkLst>
        </pc:spChg>
        <pc:spChg chg="add del mod">
          <ac:chgData name="JOSSE Erwan" userId="634e30ff-9aa6-4a76-85dd-80f78f5f0f6a" providerId="ADAL" clId="{A78F7FAC-1B80-4AB7-8E00-05E0DE67E8EA}" dt="2022-04-20T12:29:35.811" v="194" actId="478"/>
          <ac:spMkLst>
            <pc:docMk/>
            <pc:sldMk cId="3436647492" sldId="2145706433"/>
            <ac:spMk id="16" creationId="{E6EAB4D1-DBEB-4D16-A77A-DCD3F5330A2F}"/>
          </ac:spMkLst>
        </pc:spChg>
        <pc:spChg chg="add mod">
          <ac:chgData name="JOSSE Erwan" userId="634e30ff-9aa6-4a76-85dd-80f78f5f0f6a" providerId="ADAL" clId="{A78F7FAC-1B80-4AB7-8E00-05E0DE67E8EA}" dt="2022-04-20T12:50:28.571" v="930" actId="555"/>
          <ac:spMkLst>
            <pc:docMk/>
            <pc:sldMk cId="3436647492" sldId="2145706433"/>
            <ac:spMk id="18" creationId="{30EAC4B5-B93C-4BCC-9385-60ED8697727A}"/>
          </ac:spMkLst>
        </pc:spChg>
        <pc:spChg chg="add mod">
          <ac:chgData name="JOSSE Erwan" userId="634e30ff-9aa6-4a76-85dd-80f78f5f0f6a" providerId="ADAL" clId="{A78F7FAC-1B80-4AB7-8E00-05E0DE67E8EA}" dt="2022-04-20T12:50:21.512" v="923" actId="554"/>
          <ac:spMkLst>
            <pc:docMk/>
            <pc:sldMk cId="3436647492" sldId="2145706433"/>
            <ac:spMk id="19" creationId="{0D30C69B-0F15-46D0-ACA7-D49ED8D1137E}"/>
          </ac:spMkLst>
        </pc:spChg>
        <pc:spChg chg="add mod">
          <ac:chgData name="JOSSE Erwan" userId="634e30ff-9aa6-4a76-85dd-80f78f5f0f6a" providerId="ADAL" clId="{A78F7FAC-1B80-4AB7-8E00-05E0DE67E8EA}" dt="2022-04-20T12:50:33.435" v="931" actId="554"/>
          <ac:spMkLst>
            <pc:docMk/>
            <pc:sldMk cId="3436647492" sldId="2145706433"/>
            <ac:spMk id="26" creationId="{0C3125E9-52EE-4AB4-9FC9-0BA30CB89103}"/>
          </ac:spMkLst>
        </pc:spChg>
        <pc:spChg chg="add mod">
          <ac:chgData name="JOSSE Erwan" userId="634e30ff-9aa6-4a76-85dd-80f78f5f0f6a" providerId="ADAL" clId="{A78F7FAC-1B80-4AB7-8E00-05E0DE67E8EA}" dt="2022-04-20T12:50:42.715" v="952" actId="1035"/>
          <ac:spMkLst>
            <pc:docMk/>
            <pc:sldMk cId="3436647492" sldId="2145706433"/>
            <ac:spMk id="27" creationId="{4EE6AB18-39FD-4835-B775-89192A4F428F}"/>
          </ac:spMkLst>
        </pc:spChg>
        <pc:spChg chg="add mod">
          <ac:chgData name="JOSSE Erwan" userId="634e30ff-9aa6-4a76-85dd-80f78f5f0f6a" providerId="ADAL" clId="{A78F7FAC-1B80-4AB7-8E00-05E0DE67E8EA}" dt="2022-04-20T12:50:42.715" v="952" actId="1035"/>
          <ac:spMkLst>
            <pc:docMk/>
            <pc:sldMk cId="3436647492" sldId="2145706433"/>
            <ac:spMk id="28" creationId="{9B50AF55-E1C1-49DA-B016-8D9C6BD9C8C6}"/>
          </ac:spMkLst>
        </pc:spChg>
        <pc:spChg chg="add mod ord">
          <ac:chgData name="JOSSE Erwan" userId="634e30ff-9aa6-4a76-85dd-80f78f5f0f6a" providerId="ADAL" clId="{A78F7FAC-1B80-4AB7-8E00-05E0DE67E8EA}" dt="2022-04-20T12:51:02.798" v="953" actId="14100"/>
          <ac:spMkLst>
            <pc:docMk/>
            <pc:sldMk cId="3436647492" sldId="2145706433"/>
            <ac:spMk id="29" creationId="{1A4FE7D3-F958-47D7-97F9-2421753CFE71}"/>
          </ac:spMkLst>
        </pc:spChg>
        <pc:spChg chg="add mod ord">
          <ac:chgData name="JOSSE Erwan" userId="634e30ff-9aa6-4a76-85dd-80f78f5f0f6a" providerId="ADAL" clId="{A78F7FAC-1B80-4AB7-8E00-05E0DE67E8EA}" dt="2022-04-20T12:51:02.798" v="953" actId="14100"/>
          <ac:spMkLst>
            <pc:docMk/>
            <pc:sldMk cId="3436647492" sldId="2145706433"/>
            <ac:spMk id="30" creationId="{0F1025F2-5F1A-4331-9FE5-7301ECBD46A8}"/>
          </ac:spMkLst>
        </pc:spChg>
        <pc:spChg chg="add mod">
          <ac:chgData name="JOSSE Erwan" userId="634e30ff-9aa6-4a76-85dd-80f78f5f0f6a" providerId="ADAL" clId="{A78F7FAC-1B80-4AB7-8E00-05E0DE67E8EA}" dt="2022-04-20T12:47:56.994" v="796" actId="14100"/>
          <ac:spMkLst>
            <pc:docMk/>
            <pc:sldMk cId="3436647492" sldId="2145706433"/>
            <ac:spMk id="31" creationId="{FB94A20F-9337-42A8-9DE3-E7636ED313DC}"/>
          </ac:spMkLst>
        </pc:spChg>
        <pc:spChg chg="add mod">
          <ac:chgData name="JOSSE Erwan" userId="634e30ff-9aa6-4a76-85dd-80f78f5f0f6a" providerId="ADAL" clId="{A78F7FAC-1B80-4AB7-8E00-05E0DE67E8EA}" dt="2022-04-20T12:52:25.417" v="970" actId="1076"/>
          <ac:spMkLst>
            <pc:docMk/>
            <pc:sldMk cId="3436647492" sldId="2145706433"/>
            <ac:spMk id="63" creationId="{FE6FD918-A43F-49CE-9382-AF983761B57C}"/>
          </ac:spMkLst>
        </pc:spChg>
        <pc:spChg chg="add del mod">
          <ac:chgData name="JOSSE Erwan" userId="634e30ff-9aa6-4a76-85dd-80f78f5f0f6a" providerId="ADAL" clId="{A78F7FAC-1B80-4AB7-8E00-05E0DE67E8EA}" dt="2022-04-20T12:39:09.286" v="493" actId="478"/>
          <ac:spMkLst>
            <pc:docMk/>
            <pc:sldMk cId="3436647492" sldId="2145706433"/>
            <ac:spMk id="64" creationId="{951201A2-2A22-4870-9E69-416D0C7167C2}"/>
          </ac:spMkLst>
        </pc:spChg>
        <pc:spChg chg="add mod">
          <ac:chgData name="JOSSE Erwan" userId="634e30ff-9aa6-4a76-85dd-80f78f5f0f6a" providerId="ADAL" clId="{A78F7FAC-1B80-4AB7-8E00-05E0DE67E8EA}" dt="2022-04-20T12:50:28.571" v="930" actId="555"/>
          <ac:spMkLst>
            <pc:docMk/>
            <pc:sldMk cId="3436647492" sldId="2145706433"/>
            <ac:spMk id="98" creationId="{B989177D-06FB-43BF-B81D-1BCB5F4B86D0}"/>
          </ac:spMkLst>
        </pc:spChg>
        <pc:spChg chg="add mod">
          <ac:chgData name="JOSSE Erwan" userId="634e30ff-9aa6-4a76-85dd-80f78f5f0f6a" providerId="ADAL" clId="{A78F7FAC-1B80-4AB7-8E00-05E0DE67E8EA}" dt="2022-04-20T12:52:52.021" v="1009" actId="1038"/>
          <ac:spMkLst>
            <pc:docMk/>
            <pc:sldMk cId="3436647492" sldId="2145706433"/>
            <ac:spMk id="104" creationId="{A6F5CE97-0F56-4CBD-8F71-B196C39DEC4E}"/>
          </ac:spMkLst>
        </pc:spChg>
        <pc:spChg chg="add mod">
          <ac:chgData name="JOSSE Erwan" userId="634e30ff-9aa6-4a76-85dd-80f78f5f0f6a" providerId="ADAL" clId="{A78F7FAC-1B80-4AB7-8E00-05E0DE67E8EA}" dt="2022-04-20T12:52:08.816" v="968" actId="1036"/>
          <ac:spMkLst>
            <pc:docMk/>
            <pc:sldMk cId="3436647492" sldId="2145706433"/>
            <ac:spMk id="118" creationId="{06141E80-C67D-4703-B8A8-849FB86ECE4B}"/>
          </ac:spMkLst>
        </pc:spChg>
        <pc:spChg chg="add mod">
          <ac:chgData name="JOSSE Erwan" userId="634e30ff-9aa6-4a76-85dd-80f78f5f0f6a" providerId="ADAL" clId="{A78F7FAC-1B80-4AB7-8E00-05E0DE67E8EA}" dt="2022-04-20T12:50:21.512" v="923" actId="554"/>
          <ac:spMkLst>
            <pc:docMk/>
            <pc:sldMk cId="3436647492" sldId="2145706433"/>
            <ac:spMk id="143" creationId="{6BBED024-3212-4C49-8286-59B9B8903E2B}"/>
          </ac:spMkLst>
        </pc:spChg>
        <pc:spChg chg="add mod">
          <ac:chgData name="JOSSE Erwan" userId="634e30ff-9aa6-4a76-85dd-80f78f5f0f6a" providerId="ADAL" clId="{A78F7FAC-1B80-4AB7-8E00-05E0DE67E8EA}" dt="2022-04-20T12:50:42.715" v="952" actId="1035"/>
          <ac:spMkLst>
            <pc:docMk/>
            <pc:sldMk cId="3436647492" sldId="2145706433"/>
            <ac:spMk id="158" creationId="{F66879E9-6080-4D8B-B6BF-D92BBEAD861B}"/>
          </ac:spMkLst>
        </pc:spChg>
        <pc:spChg chg="add mod">
          <ac:chgData name="JOSSE Erwan" userId="634e30ff-9aa6-4a76-85dd-80f78f5f0f6a" providerId="ADAL" clId="{A78F7FAC-1B80-4AB7-8E00-05E0DE67E8EA}" dt="2022-04-20T12:50:42.715" v="952" actId="1035"/>
          <ac:spMkLst>
            <pc:docMk/>
            <pc:sldMk cId="3436647492" sldId="2145706433"/>
            <ac:spMk id="159" creationId="{78B24EEA-E511-4277-A561-C4D9B95F2672}"/>
          </ac:spMkLst>
        </pc:spChg>
        <pc:spChg chg="add mod">
          <ac:chgData name="JOSSE Erwan" userId="634e30ff-9aa6-4a76-85dd-80f78f5f0f6a" providerId="ADAL" clId="{A78F7FAC-1B80-4AB7-8E00-05E0DE67E8EA}" dt="2022-04-20T12:47:54.319" v="795" actId="14100"/>
          <ac:spMkLst>
            <pc:docMk/>
            <pc:sldMk cId="3436647492" sldId="2145706433"/>
            <ac:spMk id="160" creationId="{B30AF001-5E60-4148-B824-A60CD96920BF}"/>
          </ac:spMkLst>
        </pc:spChg>
        <pc:spChg chg="add mod">
          <ac:chgData name="JOSSE Erwan" userId="634e30ff-9aa6-4a76-85dd-80f78f5f0f6a" providerId="ADAL" clId="{A78F7FAC-1B80-4AB7-8E00-05E0DE67E8EA}" dt="2022-04-20T12:52:32.030" v="972" actId="1076"/>
          <ac:spMkLst>
            <pc:docMk/>
            <pc:sldMk cId="3436647492" sldId="2145706433"/>
            <ac:spMk id="191" creationId="{B98D7742-641F-4D84-850C-901BD12227B2}"/>
          </ac:spMkLst>
        </pc:spChg>
        <pc:spChg chg="add del mod">
          <ac:chgData name="JOSSE Erwan" userId="634e30ff-9aa6-4a76-85dd-80f78f5f0f6a" providerId="ADAL" clId="{A78F7FAC-1B80-4AB7-8E00-05E0DE67E8EA}" dt="2022-04-20T12:53:01.518" v="1013" actId="478"/>
          <ac:spMkLst>
            <pc:docMk/>
            <pc:sldMk cId="3436647492" sldId="2145706433"/>
            <ac:spMk id="192" creationId="{ABDA5C8C-26D3-4AD0-8352-801CEB0A9341}"/>
          </ac:spMkLst>
        </pc:spChg>
        <pc:picChg chg="del">
          <ac:chgData name="JOSSE Erwan" userId="634e30ff-9aa6-4a76-85dd-80f78f5f0f6a" providerId="ADAL" clId="{A78F7FAC-1B80-4AB7-8E00-05E0DE67E8EA}" dt="2022-04-20T12:25:39.577" v="0" actId="478"/>
          <ac:picMkLst>
            <pc:docMk/>
            <pc:sldMk cId="3436647492" sldId="2145706433"/>
            <ac:picMk id="17" creationId="{E9A37F27-5CBA-4C1B-9847-6FCA4FAB09E2}"/>
          </ac:picMkLst>
        </pc:picChg>
        <pc:picChg chg="del">
          <ac:chgData name="JOSSE Erwan" userId="634e30ff-9aa6-4a76-85dd-80f78f5f0f6a" providerId="ADAL" clId="{A78F7FAC-1B80-4AB7-8E00-05E0DE67E8EA}" dt="2022-04-20T12:25:52.315" v="1" actId="478"/>
          <ac:picMkLst>
            <pc:docMk/>
            <pc:sldMk cId="3436647492" sldId="2145706433"/>
            <ac:picMk id="20" creationId="{692CF203-92F3-4916-8138-53B0A9E48A31}"/>
          </ac:picMkLst>
        </pc:picChg>
        <pc:picChg chg="del">
          <ac:chgData name="JOSSE Erwan" userId="634e30ff-9aa6-4a76-85dd-80f78f5f0f6a" providerId="ADAL" clId="{A78F7FAC-1B80-4AB7-8E00-05E0DE67E8EA}" dt="2022-04-20T12:25:52.315" v="1" actId="478"/>
          <ac:picMkLst>
            <pc:docMk/>
            <pc:sldMk cId="3436647492" sldId="2145706433"/>
            <ac:picMk id="21" creationId="{6B553B35-F667-4594-8C67-0DA3C126A6F3}"/>
          </ac:picMkLst>
        </pc:picChg>
        <pc:picChg chg="del">
          <ac:chgData name="JOSSE Erwan" userId="634e30ff-9aa6-4a76-85dd-80f78f5f0f6a" providerId="ADAL" clId="{A78F7FAC-1B80-4AB7-8E00-05E0DE67E8EA}" dt="2022-04-20T12:25:52.315" v="1" actId="478"/>
          <ac:picMkLst>
            <pc:docMk/>
            <pc:sldMk cId="3436647492" sldId="2145706433"/>
            <ac:picMk id="22" creationId="{6418C774-50FC-45C4-92B1-CFABE03BC1C5}"/>
          </ac:picMkLst>
        </pc:picChg>
        <pc:picChg chg="del">
          <ac:chgData name="JOSSE Erwan" userId="634e30ff-9aa6-4a76-85dd-80f78f5f0f6a" providerId="ADAL" clId="{A78F7FAC-1B80-4AB7-8E00-05E0DE67E8EA}" dt="2022-04-20T12:25:52.315" v="1" actId="478"/>
          <ac:picMkLst>
            <pc:docMk/>
            <pc:sldMk cId="3436647492" sldId="2145706433"/>
            <ac:picMk id="23" creationId="{B6E6CDB5-3EF2-4490-995D-C19358D82FC6}"/>
          </ac:picMkLst>
        </pc:picChg>
        <pc:picChg chg="del">
          <ac:chgData name="JOSSE Erwan" userId="634e30ff-9aa6-4a76-85dd-80f78f5f0f6a" providerId="ADAL" clId="{A78F7FAC-1B80-4AB7-8E00-05E0DE67E8EA}" dt="2022-04-20T12:25:52.315" v="1" actId="478"/>
          <ac:picMkLst>
            <pc:docMk/>
            <pc:sldMk cId="3436647492" sldId="2145706433"/>
            <ac:picMk id="24" creationId="{097EB6FC-3536-47A9-9584-8AB3A727EE13}"/>
          </ac:picMkLst>
        </pc:picChg>
        <pc:picChg chg="del">
          <ac:chgData name="JOSSE Erwan" userId="634e30ff-9aa6-4a76-85dd-80f78f5f0f6a" providerId="ADAL" clId="{A78F7FAC-1B80-4AB7-8E00-05E0DE67E8EA}" dt="2022-04-20T12:25:52.315" v="1" actId="478"/>
          <ac:picMkLst>
            <pc:docMk/>
            <pc:sldMk cId="3436647492" sldId="2145706433"/>
            <ac:picMk id="25" creationId="{D81C1A04-7048-46CC-B666-40D8A9D3DF20}"/>
          </ac:picMkLst>
        </pc:picChg>
        <pc:cxnChg chg="add mod">
          <ac:chgData name="JOSSE Erwan" userId="634e30ff-9aa6-4a76-85dd-80f78f5f0f6a" providerId="ADAL" clId="{A78F7FAC-1B80-4AB7-8E00-05E0DE67E8EA}" dt="2022-04-20T12:51:50.111" v="958" actId="1582"/>
          <ac:cxnSpMkLst>
            <pc:docMk/>
            <pc:sldMk cId="3436647492" sldId="2145706433"/>
            <ac:cxnSpMk id="8" creationId="{51D26F48-2C47-4A8A-8E7C-EAB477770007}"/>
          </ac:cxnSpMkLst>
        </pc:cxnChg>
        <pc:cxnChg chg="add mod">
          <ac:chgData name="JOSSE Erwan" userId="634e30ff-9aa6-4a76-85dd-80f78f5f0f6a" providerId="ADAL" clId="{A78F7FAC-1B80-4AB7-8E00-05E0DE67E8EA}" dt="2022-04-20T12:51:50.111" v="958" actId="1582"/>
          <ac:cxnSpMkLst>
            <pc:docMk/>
            <pc:sldMk cId="3436647492" sldId="2145706433"/>
            <ac:cxnSpMk id="32" creationId="{B924D193-FE6F-489F-91BC-551E85EFDBDE}"/>
          </ac:cxnSpMkLst>
        </pc:cxnChg>
        <pc:cxnChg chg="add mod">
          <ac:chgData name="JOSSE Erwan" userId="634e30ff-9aa6-4a76-85dd-80f78f5f0f6a" providerId="ADAL" clId="{A78F7FAC-1B80-4AB7-8E00-05E0DE67E8EA}" dt="2022-04-20T12:52:08.816" v="968" actId="1036"/>
          <ac:cxnSpMkLst>
            <pc:docMk/>
            <pc:sldMk cId="3436647492" sldId="2145706433"/>
            <ac:cxnSpMk id="33" creationId="{C8F256D8-8435-4656-8318-A7D0F6CF8F44}"/>
          </ac:cxnSpMkLst>
        </pc:cxnChg>
        <pc:cxnChg chg="add del mod">
          <ac:chgData name="JOSSE Erwan" userId="634e30ff-9aa6-4a76-85dd-80f78f5f0f6a" providerId="ADAL" clId="{A78F7FAC-1B80-4AB7-8E00-05E0DE67E8EA}" dt="2022-04-20T12:43:52.602" v="605" actId="478"/>
          <ac:cxnSpMkLst>
            <pc:docMk/>
            <pc:sldMk cId="3436647492" sldId="2145706433"/>
            <ac:cxnSpMk id="37" creationId="{C32E574C-AA37-4617-83EF-ECC8281F8B37}"/>
          </ac:cxnSpMkLst>
        </pc:cxnChg>
        <pc:cxnChg chg="add del mod">
          <ac:chgData name="JOSSE Erwan" userId="634e30ff-9aa6-4a76-85dd-80f78f5f0f6a" providerId="ADAL" clId="{A78F7FAC-1B80-4AB7-8E00-05E0DE67E8EA}" dt="2022-04-20T12:44:35.181" v="625" actId="478"/>
          <ac:cxnSpMkLst>
            <pc:docMk/>
            <pc:sldMk cId="3436647492" sldId="2145706433"/>
            <ac:cxnSpMk id="41" creationId="{26784E1B-8A8D-455F-AA7B-1D1F70708070}"/>
          </ac:cxnSpMkLst>
        </pc:cxnChg>
        <pc:cxnChg chg="add mod">
          <ac:chgData name="JOSSE Erwan" userId="634e30ff-9aa6-4a76-85dd-80f78f5f0f6a" providerId="ADAL" clId="{A78F7FAC-1B80-4AB7-8E00-05E0DE67E8EA}" dt="2022-04-20T12:51:50.111" v="958" actId="1582"/>
          <ac:cxnSpMkLst>
            <pc:docMk/>
            <pc:sldMk cId="3436647492" sldId="2145706433"/>
            <ac:cxnSpMk id="49" creationId="{D7974D90-4EDC-43BE-8EDF-FBFA07358E79}"/>
          </ac:cxnSpMkLst>
        </pc:cxnChg>
        <pc:cxnChg chg="add mod">
          <ac:chgData name="JOSSE Erwan" userId="634e30ff-9aa6-4a76-85dd-80f78f5f0f6a" providerId="ADAL" clId="{A78F7FAC-1B80-4AB7-8E00-05E0DE67E8EA}" dt="2022-04-20T12:51:50.111" v="958" actId="1582"/>
          <ac:cxnSpMkLst>
            <pc:docMk/>
            <pc:sldMk cId="3436647492" sldId="2145706433"/>
            <ac:cxnSpMk id="57" creationId="{5B34D811-2F15-47D6-9578-257D55747530}"/>
          </ac:cxnSpMkLst>
        </pc:cxnChg>
        <pc:cxnChg chg="add del mod">
          <ac:chgData name="JOSSE Erwan" userId="634e30ff-9aa6-4a76-85dd-80f78f5f0f6a" providerId="ADAL" clId="{A78F7FAC-1B80-4AB7-8E00-05E0DE67E8EA}" dt="2022-04-20T12:41:24.518" v="531" actId="478"/>
          <ac:cxnSpMkLst>
            <pc:docMk/>
            <pc:sldMk cId="3436647492" sldId="2145706433"/>
            <ac:cxnSpMk id="71" creationId="{BC1C7313-F9BB-4D7C-82E1-9970711D18A7}"/>
          </ac:cxnSpMkLst>
        </pc:cxnChg>
        <pc:cxnChg chg="add del mod">
          <ac:chgData name="JOSSE Erwan" userId="634e30ff-9aa6-4a76-85dd-80f78f5f0f6a" providerId="ADAL" clId="{A78F7FAC-1B80-4AB7-8E00-05E0DE67E8EA}" dt="2022-04-20T12:41:23.545" v="530" actId="478"/>
          <ac:cxnSpMkLst>
            <pc:docMk/>
            <pc:sldMk cId="3436647492" sldId="2145706433"/>
            <ac:cxnSpMk id="74" creationId="{84AE9250-8833-40BA-AF79-F54A22C81A82}"/>
          </ac:cxnSpMkLst>
        </pc:cxnChg>
        <pc:cxnChg chg="add mod">
          <ac:chgData name="JOSSE Erwan" userId="634e30ff-9aa6-4a76-85dd-80f78f5f0f6a" providerId="ADAL" clId="{A78F7FAC-1B80-4AB7-8E00-05E0DE67E8EA}" dt="2022-04-20T12:52:08.816" v="968" actId="1036"/>
          <ac:cxnSpMkLst>
            <pc:docMk/>
            <pc:sldMk cId="3436647492" sldId="2145706433"/>
            <ac:cxnSpMk id="101" creationId="{3CC71C92-C69F-4B95-BC09-29FD8371DF46}"/>
          </ac:cxnSpMkLst>
        </pc:cxnChg>
        <pc:cxnChg chg="add mod">
          <ac:chgData name="JOSSE Erwan" userId="634e30ff-9aa6-4a76-85dd-80f78f5f0f6a" providerId="ADAL" clId="{A78F7FAC-1B80-4AB7-8E00-05E0DE67E8EA}" dt="2022-04-20T12:52:08.816" v="968" actId="1036"/>
          <ac:cxnSpMkLst>
            <pc:docMk/>
            <pc:sldMk cId="3436647492" sldId="2145706433"/>
            <ac:cxnSpMk id="126" creationId="{465DFB61-3BA2-40CB-BF1E-25500A3262AD}"/>
          </ac:cxnSpMkLst>
        </pc:cxnChg>
        <pc:cxnChg chg="add del mod">
          <ac:chgData name="JOSSE Erwan" userId="634e30ff-9aa6-4a76-85dd-80f78f5f0f6a" providerId="ADAL" clId="{A78F7FAC-1B80-4AB7-8E00-05E0DE67E8EA}" dt="2022-04-20T12:43:53.447" v="606" actId="478"/>
          <ac:cxnSpMkLst>
            <pc:docMk/>
            <pc:sldMk cId="3436647492" sldId="2145706433"/>
            <ac:cxnSpMk id="134" creationId="{25F991DD-70FA-48AD-B457-2DB712A63D0A}"/>
          </ac:cxnSpMkLst>
        </pc:cxnChg>
        <pc:cxnChg chg="add mod">
          <ac:chgData name="JOSSE Erwan" userId="634e30ff-9aa6-4a76-85dd-80f78f5f0f6a" providerId="ADAL" clId="{A78F7FAC-1B80-4AB7-8E00-05E0DE67E8EA}" dt="2022-04-20T12:52:08.816" v="968" actId="1036"/>
          <ac:cxnSpMkLst>
            <pc:docMk/>
            <pc:sldMk cId="3436647492" sldId="2145706433"/>
            <ac:cxnSpMk id="137" creationId="{04F79DD3-39D7-428D-8362-BF2EB5836F10}"/>
          </ac:cxnSpMkLst>
        </pc:cxnChg>
        <pc:cxnChg chg="add mod">
          <ac:chgData name="JOSSE Erwan" userId="634e30ff-9aa6-4a76-85dd-80f78f5f0f6a" providerId="ADAL" clId="{A78F7FAC-1B80-4AB7-8E00-05E0DE67E8EA}" dt="2022-04-20T12:51:50.111" v="958" actId="1582"/>
          <ac:cxnSpMkLst>
            <pc:docMk/>
            <pc:sldMk cId="3436647492" sldId="2145706433"/>
            <ac:cxnSpMk id="145" creationId="{9CBAD5A9-D466-40F3-919D-84C093A5118A}"/>
          </ac:cxnSpMkLst>
        </pc:cxnChg>
        <pc:cxnChg chg="add mod">
          <ac:chgData name="JOSSE Erwan" userId="634e30ff-9aa6-4a76-85dd-80f78f5f0f6a" providerId="ADAL" clId="{A78F7FAC-1B80-4AB7-8E00-05E0DE67E8EA}" dt="2022-04-20T12:51:50.111" v="958" actId="1582"/>
          <ac:cxnSpMkLst>
            <pc:docMk/>
            <pc:sldMk cId="3436647492" sldId="2145706433"/>
            <ac:cxnSpMk id="148" creationId="{4448BC7C-95CB-4F22-94FC-47747B58C36C}"/>
          </ac:cxnSpMkLst>
        </pc:cxnChg>
        <pc:cxnChg chg="add mod">
          <ac:chgData name="JOSSE Erwan" userId="634e30ff-9aa6-4a76-85dd-80f78f5f0f6a" providerId="ADAL" clId="{A78F7FAC-1B80-4AB7-8E00-05E0DE67E8EA}" dt="2022-04-20T12:51:50.111" v="958" actId="1582"/>
          <ac:cxnSpMkLst>
            <pc:docMk/>
            <pc:sldMk cId="3436647492" sldId="2145706433"/>
            <ac:cxnSpMk id="152" creationId="{FAEC4839-68AD-4726-B0D1-D1CA1C21EA93}"/>
          </ac:cxnSpMkLst>
        </pc:cxnChg>
        <pc:cxnChg chg="add mod">
          <ac:chgData name="JOSSE Erwan" userId="634e30ff-9aa6-4a76-85dd-80f78f5f0f6a" providerId="ADAL" clId="{A78F7FAC-1B80-4AB7-8E00-05E0DE67E8EA}" dt="2022-04-20T12:51:50.111" v="958" actId="1582"/>
          <ac:cxnSpMkLst>
            <pc:docMk/>
            <pc:sldMk cId="3436647492" sldId="2145706433"/>
            <ac:cxnSpMk id="155" creationId="{3B6AF6C4-6258-4070-B688-473FDB6631DC}"/>
          </ac:cxnSpMkLst>
        </pc:cxnChg>
        <pc:cxnChg chg="add mod">
          <ac:chgData name="JOSSE Erwan" userId="634e30ff-9aa6-4a76-85dd-80f78f5f0f6a" providerId="ADAL" clId="{A78F7FAC-1B80-4AB7-8E00-05E0DE67E8EA}" dt="2022-04-20T12:50:42.715" v="952" actId="1035"/>
          <ac:cxnSpMkLst>
            <pc:docMk/>
            <pc:sldMk cId="3436647492" sldId="2145706433"/>
            <ac:cxnSpMk id="161" creationId="{E531D79B-5978-4224-80C4-8746B3886012}"/>
          </ac:cxnSpMkLst>
        </pc:cxnChg>
        <pc:cxnChg chg="add mod">
          <ac:chgData name="JOSSE Erwan" userId="634e30ff-9aa6-4a76-85dd-80f78f5f0f6a" providerId="ADAL" clId="{A78F7FAC-1B80-4AB7-8E00-05E0DE67E8EA}" dt="2022-04-20T12:51:50.111" v="958" actId="1582"/>
          <ac:cxnSpMkLst>
            <pc:docMk/>
            <pc:sldMk cId="3436647492" sldId="2145706433"/>
            <ac:cxnSpMk id="165" creationId="{6F5804D5-72AF-41C8-A8F7-2390D8EB2E3E}"/>
          </ac:cxnSpMkLst>
        </pc:cxnChg>
        <pc:cxnChg chg="add mod">
          <ac:chgData name="JOSSE Erwan" userId="634e30ff-9aa6-4a76-85dd-80f78f5f0f6a" providerId="ADAL" clId="{A78F7FAC-1B80-4AB7-8E00-05E0DE67E8EA}" dt="2022-04-20T12:51:50.111" v="958" actId="1582"/>
          <ac:cxnSpMkLst>
            <pc:docMk/>
            <pc:sldMk cId="3436647492" sldId="2145706433"/>
            <ac:cxnSpMk id="168" creationId="{9B2761D2-3586-4740-B6D5-F016DDA37DF1}"/>
          </ac:cxnSpMkLst>
        </pc:cxnChg>
        <pc:cxnChg chg="add del mod">
          <ac:chgData name="JOSSE Erwan" userId="634e30ff-9aa6-4a76-85dd-80f78f5f0f6a" providerId="ADAL" clId="{A78F7FAC-1B80-4AB7-8E00-05E0DE67E8EA}" dt="2022-04-20T12:48:29.373" v="812" actId="478"/>
          <ac:cxnSpMkLst>
            <pc:docMk/>
            <pc:sldMk cId="3436647492" sldId="2145706433"/>
            <ac:cxnSpMk id="172" creationId="{97067A93-3509-436E-8292-057A0B8055A8}"/>
          </ac:cxnSpMkLst>
        </pc:cxnChg>
        <pc:cxnChg chg="add mod">
          <ac:chgData name="JOSSE Erwan" userId="634e30ff-9aa6-4a76-85dd-80f78f5f0f6a" providerId="ADAL" clId="{A78F7FAC-1B80-4AB7-8E00-05E0DE67E8EA}" dt="2022-04-20T12:51:50.111" v="958" actId="1582"/>
          <ac:cxnSpMkLst>
            <pc:docMk/>
            <pc:sldMk cId="3436647492" sldId="2145706433"/>
            <ac:cxnSpMk id="176" creationId="{D317524D-F62A-4742-A1B8-7A79F341E83B}"/>
          </ac:cxnSpMkLst>
        </pc:cxnChg>
        <pc:cxnChg chg="add mod">
          <ac:chgData name="JOSSE Erwan" userId="634e30ff-9aa6-4a76-85dd-80f78f5f0f6a" providerId="ADAL" clId="{A78F7FAC-1B80-4AB7-8E00-05E0DE67E8EA}" dt="2022-04-20T12:51:50.111" v="958" actId="1582"/>
          <ac:cxnSpMkLst>
            <pc:docMk/>
            <pc:sldMk cId="3436647492" sldId="2145706433"/>
            <ac:cxnSpMk id="184" creationId="{1E9FF731-C58D-4011-A524-9ABB95FEC541}"/>
          </ac:cxnSpMkLst>
        </pc:cxnChg>
      </pc:sldChg>
      <pc:sldChg chg="delSp modSp mod modAnim delCm">
        <pc:chgData name="JOSSE Erwan" userId="634e30ff-9aa6-4a76-85dd-80f78f5f0f6a" providerId="ADAL" clId="{A78F7FAC-1B80-4AB7-8E00-05E0DE67E8EA}" dt="2022-04-27T11:50:33.533" v="3111" actId="403"/>
        <pc:sldMkLst>
          <pc:docMk/>
          <pc:sldMk cId="768873104" sldId="2145706435"/>
        </pc:sldMkLst>
        <pc:spChg chg="del">
          <ac:chgData name="JOSSE Erwan" userId="634e30ff-9aa6-4a76-85dd-80f78f5f0f6a" providerId="ADAL" clId="{A78F7FAC-1B80-4AB7-8E00-05E0DE67E8EA}" dt="2022-04-20T17:02:59.318" v="1728" actId="478"/>
          <ac:spMkLst>
            <pc:docMk/>
            <pc:sldMk cId="768873104" sldId="2145706435"/>
            <ac:spMk id="2" creationId="{922EDD58-C037-4E7C-95EB-3B1CCB6BE0BF}"/>
          </ac:spMkLst>
        </pc:spChg>
        <pc:spChg chg="mod">
          <ac:chgData name="JOSSE Erwan" userId="634e30ff-9aa6-4a76-85dd-80f78f5f0f6a" providerId="ADAL" clId="{A78F7FAC-1B80-4AB7-8E00-05E0DE67E8EA}" dt="2022-04-27T11:50:33.533" v="3111" actId="403"/>
          <ac:spMkLst>
            <pc:docMk/>
            <pc:sldMk cId="768873104" sldId="2145706435"/>
            <ac:spMk id="4" creationId="{F6DE00D9-604A-47CC-9776-CBCD4718CE42}"/>
          </ac:spMkLst>
        </pc:spChg>
        <pc:spChg chg="mod">
          <ac:chgData name="JOSSE Erwan" userId="634e30ff-9aa6-4a76-85dd-80f78f5f0f6a" providerId="ADAL" clId="{A78F7FAC-1B80-4AB7-8E00-05E0DE67E8EA}" dt="2022-04-20T17:02:33.674" v="1720" actId="408"/>
          <ac:spMkLst>
            <pc:docMk/>
            <pc:sldMk cId="768873104" sldId="2145706435"/>
            <ac:spMk id="34" creationId="{9CDC6CBC-FAEB-4070-82B3-24E2DBD2D38C}"/>
          </ac:spMkLst>
        </pc:spChg>
        <pc:spChg chg="mod">
          <ac:chgData name="JOSSE Erwan" userId="634e30ff-9aa6-4a76-85dd-80f78f5f0f6a" providerId="ADAL" clId="{A78F7FAC-1B80-4AB7-8E00-05E0DE67E8EA}" dt="2022-04-20T17:02:57.058" v="1727" actId="20577"/>
          <ac:spMkLst>
            <pc:docMk/>
            <pc:sldMk cId="768873104" sldId="2145706435"/>
            <ac:spMk id="35" creationId="{B74EBF7E-405B-4EDD-818D-2DEEC15F6014}"/>
          </ac:spMkLst>
        </pc:spChg>
        <pc:spChg chg="mod">
          <ac:chgData name="JOSSE Erwan" userId="634e30ff-9aa6-4a76-85dd-80f78f5f0f6a" providerId="ADAL" clId="{A78F7FAC-1B80-4AB7-8E00-05E0DE67E8EA}" dt="2022-04-20T17:03:18.308" v="1789" actId="20577"/>
          <ac:spMkLst>
            <pc:docMk/>
            <pc:sldMk cId="768873104" sldId="2145706435"/>
            <ac:spMk id="36" creationId="{1B47EDAB-91A2-4E49-8B67-32FD5CE9DECF}"/>
          </ac:spMkLst>
        </pc:spChg>
        <pc:spChg chg="mod">
          <ac:chgData name="JOSSE Erwan" userId="634e30ff-9aa6-4a76-85dd-80f78f5f0f6a" providerId="ADAL" clId="{A78F7FAC-1B80-4AB7-8E00-05E0DE67E8EA}" dt="2022-04-20T17:03:37.109" v="1834" actId="20577"/>
          <ac:spMkLst>
            <pc:docMk/>
            <pc:sldMk cId="768873104" sldId="2145706435"/>
            <ac:spMk id="38" creationId="{3F8927D4-5215-43A2-9518-7E1AA79A60A7}"/>
          </ac:spMkLst>
        </pc:spChg>
        <pc:spChg chg="mod">
          <ac:chgData name="JOSSE Erwan" userId="634e30ff-9aa6-4a76-85dd-80f78f5f0f6a" providerId="ADAL" clId="{A78F7FAC-1B80-4AB7-8E00-05E0DE67E8EA}" dt="2022-04-20T17:02:04.101" v="1631" actId="1076"/>
          <ac:spMkLst>
            <pc:docMk/>
            <pc:sldMk cId="768873104" sldId="2145706435"/>
            <ac:spMk id="44" creationId="{BA4E9439-245F-4D17-8E16-982AE9C69BCD}"/>
          </ac:spMkLst>
        </pc:spChg>
        <pc:spChg chg="mod">
          <ac:chgData name="JOSSE Erwan" userId="634e30ff-9aa6-4a76-85dd-80f78f5f0f6a" providerId="ADAL" clId="{A78F7FAC-1B80-4AB7-8E00-05E0DE67E8EA}" dt="2022-04-20T17:02:28.049" v="1719" actId="408"/>
          <ac:spMkLst>
            <pc:docMk/>
            <pc:sldMk cId="768873104" sldId="2145706435"/>
            <ac:spMk id="45" creationId="{3CCE3233-29A8-42AC-8EA1-8A958310DAC0}"/>
          </ac:spMkLst>
        </pc:spChg>
        <pc:spChg chg="mod">
          <ac:chgData name="JOSSE Erwan" userId="634e30ff-9aa6-4a76-85dd-80f78f5f0f6a" providerId="ADAL" clId="{A78F7FAC-1B80-4AB7-8E00-05E0DE67E8EA}" dt="2022-04-20T17:02:28.049" v="1719" actId="408"/>
          <ac:spMkLst>
            <pc:docMk/>
            <pc:sldMk cId="768873104" sldId="2145706435"/>
            <ac:spMk id="46" creationId="{A8144EE9-3D89-4382-B639-D96F8759E114}"/>
          </ac:spMkLst>
        </pc:spChg>
        <pc:spChg chg="mod">
          <ac:chgData name="JOSSE Erwan" userId="634e30ff-9aa6-4a76-85dd-80f78f5f0f6a" providerId="ADAL" clId="{A78F7FAC-1B80-4AB7-8E00-05E0DE67E8EA}" dt="2022-04-20T17:02:11.569" v="1669" actId="1037"/>
          <ac:spMkLst>
            <pc:docMk/>
            <pc:sldMk cId="768873104" sldId="2145706435"/>
            <ac:spMk id="47" creationId="{9B18AA5E-F602-4E6D-A175-A7C6525A7F73}"/>
          </ac:spMkLst>
        </pc:spChg>
        <pc:picChg chg="mod">
          <ac:chgData name="JOSSE Erwan" userId="634e30ff-9aa6-4a76-85dd-80f78f5f0f6a" providerId="ADAL" clId="{A78F7FAC-1B80-4AB7-8E00-05E0DE67E8EA}" dt="2022-04-20T17:02:41.764" v="1723" actId="1076"/>
          <ac:picMkLst>
            <pc:docMk/>
            <pc:sldMk cId="768873104" sldId="2145706435"/>
            <ac:picMk id="48" creationId="{C61790B2-BE10-42AD-BEBB-1D4F70236D82}"/>
          </ac:picMkLst>
        </pc:picChg>
        <pc:picChg chg="mod">
          <ac:chgData name="JOSSE Erwan" userId="634e30ff-9aa6-4a76-85dd-80f78f5f0f6a" providerId="ADAL" clId="{A78F7FAC-1B80-4AB7-8E00-05E0DE67E8EA}" dt="2022-04-20T17:02:44.110" v="1724" actId="1076"/>
          <ac:picMkLst>
            <pc:docMk/>
            <pc:sldMk cId="768873104" sldId="2145706435"/>
            <ac:picMk id="49" creationId="{101CB3E4-5D17-4338-8319-06029D0A8984}"/>
          </ac:picMkLst>
        </pc:picChg>
        <pc:picChg chg="mod">
          <ac:chgData name="JOSSE Erwan" userId="634e30ff-9aa6-4a76-85dd-80f78f5f0f6a" providerId="ADAL" clId="{A78F7FAC-1B80-4AB7-8E00-05E0DE67E8EA}" dt="2022-04-20T17:02:36.446" v="1721" actId="1076"/>
          <ac:picMkLst>
            <pc:docMk/>
            <pc:sldMk cId="768873104" sldId="2145706435"/>
            <ac:picMk id="51" creationId="{F17A64C7-C3BA-4D5D-AB38-BDEE2E5E7C22}"/>
          </ac:picMkLst>
        </pc:picChg>
        <pc:picChg chg="mod">
          <ac:chgData name="JOSSE Erwan" userId="634e30ff-9aa6-4a76-85dd-80f78f5f0f6a" providerId="ADAL" clId="{A78F7FAC-1B80-4AB7-8E00-05E0DE67E8EA}" dt="2022-04-20T17:02:38.876" v="1722" actId="1076"/>
          <ac:picMkLst>
            <pc:docMk/>
            <pc:sldMk cId="768873104" sldId="2145706435"/>
            <ac:picMk id="54" creationId="{3000556A-71CD-4866-8C95-78DD864F509C}"/>
          </ac:picMkLst>
        </pc:picChg>
      </pc:sldChg>
      <pc:sldChg chg="addSp delSp modSp mod modAnim">
        <pc:chgData name="JOSSE Erwan" userId="634e30ff-9aa6-4a76-85dd-80f78f5f0f6a" providerId="ADAL" clId="{A78F7FAC-1B80-4AB7-8E00-05E0DE67E8EA}" dt="2022-04-29T14:09:40.639" v="8432"/>
        <pc:sldMkLst>
          <pc:docMk/>
          <pc:sldMk cId="2679552736" sldId="2145706436"/>
        </pc:sldMkLst>
        <pc:spChg chg="add del mod">
          <ac:chgData name="JOSSE Erwan" userId="634e30ff-9aa6-4a76-85dd-80f78f5f0f6a" providerId="ADAL" clId="{A78F7FAC-1B80-4AB7-8E00-05E0DE67E8EA}" dt="2022-04-27T12:29:21.591" v="5744" actId="6549"/>
          <ac:spMkLst>
            <pc:docMk/>
            <pc:sldMk cId="2679552736" sldId="2145706436"/>
            <ac:spMk id="4" creationId="{F6DE00D9-604A-47CC-9776-CBCD4718CE42}"/>
          </ac:spMkLst>
        </pc:spChg>
        <pc:spChg chg="add del mod">
          <ac:chgData name="JOSSE Erwan" userId="634e30ff-9aa6-4a76-85dd-80f78f5f0f6a" providerId="ADAL" clId="{A78F7FAC-1B80-4AB7-8E00-05E0DE67E8EA}" dt="2022-04-27T11:41:31.433" v="3085" actId="478"/>
          <ac:spMkLst>
            <pc:docMk/>
            <pc:sldMk cId="2679552736" sldId="2145706436"/>
            <ac:spMk id="6" creationId="{D47683C7-7038-4BE4-ACEF-4E83D05AA049}"/>
          </ac:spMkLst>
        </pc:spChg>
        <pc:spChg chg="add del mod">
          <ac:chgData name="JOSSE Erwan" userId="634e30ff-9aa6-4a76-85dd-80f78f5f0f6a" providerId="ADAL" clId="{A78F7FAC-1B80-4AB7-8E00-05E0DE67E8EA}" dt="2022-04-27T11:41:56.491" v="3097" actId="478"/>
          <ac:spMkLst>
            <pc:docMk/>
            <pc:sldMk cId="2679552736" sldId="2145706436"/>
            <ac:spMk id="7" creationId="{B9A2B3A8-1C4D-4347-B4B2-39A46F661055}"/>
          </ac:spMkLst>
        </pc:spChg>
        <pc:spChg chg="add del mod">
          <ac:chgData name="JOSSE Erwan" userId="634e30ff-9aa6-4a76-85dd-80f78f5f0f6a" providerId="ADAL" clId="{A78F7FAC-1B80-4AB7-8E00-05E0DE67E8EA}" dt="2022-04-27T11:41:56.491" v="3097" actId="478"/>
          <ac:spMkLst>
            <pc:docMk/>
            <pc:sldMk cId="2679552736" sldId="2145706436"/>
            <ac:spMk id="8" creationId="{E4430055-10AD-4563-AE73-6778AFADF259}"/>
          </ac:spMkLst>
        </pc:spChg>
        <pc:spChg chg="add del mod">
          <ac:chgData name="JOSSE Erwan" userId="634e30ff-9aa6-4a76-85dd-80f78f5f0f6a" providerId="ADAL" clId="{A78F7FAC-1B80-4AB7-8E00-05E0DE67E8EA}" dt="2022-04-27T11:41:56.491" v="3097" actId="478"/>
          <ac:spMkLst>
            <pc:docMk/>
            <pc:sldMk cId="2679552736" sldId="2145706436"/>
            <ac:spMk id="9" creationId="{289ADD8D-2EEB-4C3A-819A-669D48EA600B}"/>
          </ac:spMkLst>
        </pc:spChg>
        <pc:spChg chg="add del mod">
          <ac:chgData name="JOSSE Erwan" userId="634e30ff-9aa6-4a76-85dd-80f78f5f0f6a" providerId="ADAL" clId="{A78F7FAC-1B80-4AB7-8E00-05E0DE67E8EA}" dt="2022-04-27T11:41:54.470" v="3094" actId="478"/>
          <ac:spMkLst>
            <pc:docMk/>
            <pc:sldMk cId="2679552736" sldId="2145706436"/>
            <ac:spMk id="11" creationId="{B90E675E-7EF3-4AFF-B24D-596E16289FA0}"/>
          </ac:spMkLst>
        </pc:spChg>
        <pc:spChg chg="add mod">
          <ac:chgData name="JOSSE Erwan" userId="634e30ff-9aa6-4a76-85dd-80f78f5f0f6a" providerId="ADAL" clId="{A78F7FAC-1B80-4AB7-8E00-05E0DE67E8EA}" dt="2022-04-27T12:05:31.865" v="4078" actId="1035"/>
          <ac:spMkLst>
            <pc:docMk/>
            <pc:sldMk cId="2679552736" sldId="2145706436"/>
            <ac:spMk id="12" creationId="{788CE5E4-5C3B-4696-ACA2-03106984FAD3}"/>
          </ac:spMkLst>
        </pc:spChg>
        <pc:spChg chg="mod">
          <ac:chgData name="JOSSE Erwan" userId="634e30ff-9aa6-4a76-85dd-80f78f5f0f6a" providerId="ADAL" clId="{A78F7FAC-1B80-4AB7-8E00-05E0DE67E8EA}" dt="2022-04-27T12:11:42.791" v="4622" actId="20577"/>
          <ac:spMkLst>
            <pc:docMk/>
            <pc:sldMk cId="2679552736" sldId="2145706436"/>
            <ac:spMk id="13" creationId="{D06A1068-EACC-43AF-8E23-F0DF14B90335}"/>
          </ac:spMkLst>
        </pc:spChg>
        <pc:spChg chg="add mod">
          <ac:chgData name="JOSSE Erwan" userId="634e30ff-9aa6-4a76-85dd-80f78f5f0f6a" providerId="ADAL" clId="{A78F7FAC-1B80-4AB7-8E00-05E0DE67E8EA}" dt="2022-04-27T12:05:31.865" v="4078" actId="1035"/>
          <ac:spMkLst>
            <pc:docMk/>
            <pc:sldMk cId="2679552736" sldId="2145706436"/>
            <ac:spMk id="14" creationId="{47EF0727-7A37-4711-80EF-2765B65A75F4}"/>
          </ac:spMkLst>
        </pc:spChg>
        <pc:spChg chg="add mod">
          <ac:chgData name="JOSSE Erwan" userId="634e30ff-9aa6-4a76-85dd-80f78f5f0f6a" providerId="ADAL" clId="{A78F7FAC-1B80-4AB7-8E00-05E0DE67E8EA}" dt="2022-04-27T12:05:31.865" v="4078" actId="1035"/>
          <ac:spMkLst>
            <pc:docMk/>
            <pc:sldMk cId="2679552736" sldId="2145706436"/>
            <ac:spMk id="16" creationId="{B02A0ABA-0F0B-4F5C-92B9-93B2DA3837AD}"/>
          </ac:spMkLst>
        </pc:spChg>
        <pc:spChg chg="add mod">
          <ac:chgData name="JOSSE Erwan" userId="634e30ff-9aa6-4a76-85dd-80f78f5f0f6a" providerId="ADAL" clId="{A78F7FAC-1B80-4AB7-8E00-05E0DE67E8EA}" dt="2022-04-27T12:05:31.865" v="4078" actId="1035"/>
          <ac:spMkLst>
            <pc:docMk/>
            <pc:sldMk cId="2679552736" sldId="2145706436"/>
            <ac:spMk id="17" creationId="{451FD620-6E41-4674-AFA2-CA835B91E984}"/>
          </ac:spMkLst>
        </pc:spChg>
        <pc:spChg chg="add del mod">
          <ac:chgData name="JOSSE Erwan" userId="634e30ff-9aa6-4a76-85dd-80f78f5f0f6a" providerId="ADAL" clId="{A78F7FAC-1B80-4AB7-8E00-05E0DE67E8EA}" dt="2022-04-27T11:54:29.987" v="3154" actId="478"/>
          <ac:spMkLst>
            <pc:docMk/>
            <pc:sldMk cId="2679552736" sldId="2145706436"/>
            <ac:spMk id="18" creationId="{D7C7A23C-B56C-4AE2-9481-635AE36A7F9F}"/>
          </ac:spMkLst>
        </pc:spChg>
      </pc:sldChg>
      <pc:sldChg chg="addSp delSp modSp mod modAnim">
        <pc:chgData name="JOSSE Erwan" userId="634e30ff-9aa6-4a76-85dd-80f78f5f0f6a" providerId="ADAL" clId="{A78F7FAC-1B80-4AB7-8E00-05E0DE67E8EA}" dt="2022-04-29T14:09:37.017" v="8431"/>
        <pc:sldMkLst>
          <pc:docMk/>
          <pc:sldMk cId="3197074798" sldId="2145706437"/>
        </pc:sldMkLst>
        <pc:spChg chg="mod">
          <ac:chgData name="JOSSE Erwan" userId="634e30ff-9aa6-4a76-85dd-80f78f5f0f6a" providerId="ADAL" clId="{A78F7FAC-1B80-4AB7-8E00-05E0DE67E8EA}" dt="2022-04-27T12:29:18.861" v="5743" actId="6549"/>
          <ac:spMkLst>
            <pc:docMk/>
            <pc:sldMk cId="3197074798" sldId="2145706437"/>
            <ac:spMk id="4" creationId="{F6DE00D9-604A-47CC-9776-CBCD4718CE42}"/>
          </ac:spMkLst>
        </pc:spChg>
        <pc:spChg chg="add del mod">
          <ac:chgData name="JOSSE Erwan" userId="634e30ff-9aa6-4a76-85dd-80f78f5f0f6a" providerId="ADAL" clId="{A78F7FAC-1B80-4AB7-8E00-05E0DE67E8EA}" dt="2022-04-27T12:05:42.578" v="4080" actId="478"/>
          <ac:spMkLst>
            <pc:docMk/>
            <pc:sldMk cId="3197074798" sldId="2145706437"/>
            <ac:spMk id="7" creationId="{D97954B4-379C-4639-BCEE-800C916F5A04}"/>
          </ac:spMkLst>
        </pc:spChg>
        <pc:spChg chg="add del mod">
          <ac:chgData name="JOSSE Erwan" userId="634e30ff-9aa6-4a76-85dd-80f78f5f0f6a" providerId="ADAL" clId="{A78F7FAC-1B80-4AB7-8E00-05E0DE67E8EA}" dt="2022-04-27T12:05:42.578" v="4080" actId="478"/>
          <ac:spMkLst>
            <pc:docMk/>
            <pc:sldMk cId="3197074798" sldId="2145706437"/>
            <ac:spMk id="8" creationId="{44435AB8-423A-4708-99FB-347871578FF7}"/>
          </ac:spMkLst>
        </pc:spChg>
        <pc:spChg chg="add del mod">
          <ac:chgData name="JOSSE Erwan" userId="634e30ff-9aa6-4a76-85dd-80f78f5f0f6a" providerId="ADAL" clId="{A78F7FAC-1B80-4AB7-8E00-05E0DE67E8EA}" dt="2022-04-27T12:05:42.578" v="4080" actId="478"/>
          <ac:spMkLst>
            <pc:docMk/>
            <pc:sldMk cId="3197074798" sldId="2145706437"/>
            <ac:spMk id="9" creationId="{707AA856-6676-410C-837B-6AA26064D91A}"/>
          </ac:spMkLst>
        </pc:spChg>
        <pc:spChg chg="add del mod">
          <ac:chgData name="JOSSE Erwan" userId="634e30ff-9aa6-4a76-85dd-80f78f5f0f6a" providerId="ADAL" clId="{A78F7FAC-1B80-4AB7-8E00-05E0DE67E8EA}" dt="2022-04-27T12:05:42.578" v="4080" actId="478"/>
          <ac:spMkLst>
            <pc:docMk/>
            <pc:sldMk cId="3197074798" sldId="2145706437"/>
            <ac:spMk id="10" creationId="{4561CA37-102F-4B46-95FF-77F880CEAA9A}"/>
          </ac:spMkLst>
        </pc:spChg>
        <pc:spChg chg="add del mod">
          <ac:chgData name="JOSSE Erwan" userId="634e30ff-9aa6-4a76-85dd-80f78f5f0f6a" providerId="ADAL" clId="{A78F7FAC-1B80-4AB7-8E00-05E0DE67E8EA}" dt="2022-04-27T12:05:47.391" v="4082" actId="478"/>
          <ac:spMkLst>
            <pc:docMk/>
            <pc:sldMk cId="3197074798" sldId="2145706437"/>
            <ac:spMk id="11" creationId="{77D5B913-2205-4340-8A64-5292CEBF1654}"/>
          </ac:spMkLst>
        </pc:spChg>
        <pc:spChg chg="add mod">
          <ac:chgData name="JOSSE Erwan" userId="634e30ff-9aa6-4a76-85dd-80f78f5f0f6a" providerId="ADAL" clId="{A78F7FAC-1B80-4AB7-8E00-05E0DE67E8EA}" dt="2022-04-27T12:05:42.785" v="4081"/>
          <ac:spMkLst>
            <pc:docMk/>
            <pc:sldMk cId="3197074798" sldId="2145706437"/>
            <ac:spMk id="12" creationId="{D0862C12-900B-4A62-815D-2F8506254A4A}"/>
          </ac:spMkLst>
        </pc:spChg>
        <pc:spChg chg="mod">
          <ac:chgData name="JOSSE Erwan" userId="634e30ff-9aa6-4a76-85dd-80f78f5f0f6a" providerId="ADAL" clId="{A78F7FAC-1B80-4AB7-8E00-05E0DE67E8EA}" dt="2022-04-29T12:24:20.432" v="8221" actId="20578"/>
          <ac:spMkLst>
            <pc:docMk/>
            <pc:sldMk cId="3197074798" sldId="2145706437"/>
            <ac:spMk id="13" creationId="{D06A1068-EACC-43AF-8E23-F0DF14B90335}"/>
          </ac:spMkLst>
        </pc:spChg>
        <pc:spChg chg="add mod">
          <ac:chgData name="JOSSE Erwan" userId="634e30ff-9aa6-4a76-85dd-80f78f5f0f6a" providerId="ADAL" clId="{A78F7FAC-1B80-4AB7-8E00-05E0DE67E8EA}" dt="2022-04-27T12:05:42.785" v="4081"/>
          <ac:spMkLst>
            <pc:docMk/>
            <pc:sldMk cId="3197074798" sldId="2145706437"/>
            <ac:spMk id="14" creationId="{199F4409-B9E3-4F98-AD54-0D837D3027AE}"/>
          </ac:spMkLst>
        </pc:spChg>
        <pc:spChg chg="add mod">
          <ac:chgData name="JOSSE Erwan" userId="634e30ff-9aa6-4a76-85dd-80f78f5f0f6a" providerId="ADAL" clId="{A78F7FAC-1B80-4AB7-8E00-05E0DE67E8EA}" dt="2022-04-27T12:05:42.785" v="4081"/>
          <ac:spMkLst>
            <pc:docMk/>
            <pc:sldMk cId="3197074798" sldId="2145706437"/>
            <ac:spMk id="15" creationId="{73200384-C9C3-4AF7-89B5-0BA047BB6888}"/>
          </ac:spMkLst>
        </pc:spChg>
        <pc:spChg chg="add mod">
          <ac:chgData name="JOSSE Erwan" userId="634e30ff-9aa6-4a76-85dd-80f78f5f0f6a" providerId="ADAL" clId="{A78F7FAC-1B80-4AB7-8E00-05E0DE67E8EA}" dt="2022-04-27T12:12:10.368" v="4669" actId="1038"/>
          <ac:spMkLst>
            <pc:docMk/>
            <pc:sldMk cId="3197074798" sldId="2145706437"/>
            <ac:spMk id="16" creationId="{D81C0651-E3A2-4E19-A872-91EA7E98293D}"/>
          </ac:spMkLst>
        </pc:spChg>
        <pc:picChg chg="mod">
          <ac:chgData name="JOSSE Erwan" userId="634e30ff-9aa6-4a76-85dd-80f78f5f0f6a" providerId="ADAL" clId="{A78F7FAC-1B80-4AB7-8E00-05E0DE67E8EA}" dt="2022-04-27T12:53:31.370" v="7780" actId="1076"/>
          <ac:picMkLst>
            <pc:docMk/>
            <pc:sldMk cId="3197074798" sldId="2145706437"/>
            <ac:picMk id="6" creationId="{7B78F71C-E00B-487C-97D4-A30948C5457D}"/>
          </ac:picMkLst>
        </pc:picChg>
        <pc:picChg chg="add mod">
          <ac:chgData name="JOSSE Erwan" userId="634e30ff-9aa6-4a76-85dd-80f78f5f0f6a" providerId="ADAL" clId="{A78F7FAC-1B80-4AB7-8E00-05E0DE67E8EA}" dt="2022-04-27T12:08:42.396" v="4362" actId="1076"/>
          <ac:picMkLst>
            <pc:docMk/>
            <pc:sldMk cId="3197074798" sldId="2145706437"/>
            <ac:picMk id="1026" creationId="{955EEDE4-4512-47FB-B066-464B906D6348}"/>
          </ac:picMkLst>
        </pc:picChg>
        <pc:picChg chg="add mod">
          <ac:chgData name="JOSSE Erwan" userId="634e30ff-9aa6-4a76-85dd-80f78f5f0f6a" providerId="ADAL" clId="{A78F7FAC-1B80-4AB7-8E00-05E0DE67E8EA}" dt="2022-04-27T12:08:49.441" v="4365" actId="1076"/>
          <ac:picMkLst>
            <pc:docMk/>
            <pc:sldMk cId="3197074798" sldId="2145706437"/>
            <ac:picMk id="1028" creationId="{C45E5B6A-BD5F-464B-8BCD-75DA0D11420C}"/>
          </ac:picMkLst>
        </pc:picChg>
      </pc:sldChg>
      <pc:sldChg chg="addSp delSp modSp mod modAnim">
        <pc:chgData name="JOSSE Erwan" userId="634e30ff-9aa6-4a76-85dd-80f78f5f0f6a" providerId="ADAL" clId="{A78F7FAC-1B80-4AB7-8E00-05E0DE67E8EA}" dt="2022-04-29T14:09:49.206" v="8433"/>
        <pc:sldMkLst>
          <pc:docMk/>
          <pc:sldMk cId="1997279572" sldId="2145706438"/>
        </pc:sldMkLst>
        <pc:spChg chg="mod">
          <ac:chgData name="JOSSE Erwan" userId="634e30ff-9aa6-4a76-85dd-80f78f5f0f6a" providerId="ADAL" clId="{A78F7FAC-1B80-4AB7-8E00-05E0DE67E8EA}" dt="2022-04-27T12:44:57.626" v="6500" actId="20577"/>
          <ac:spMkLst>
            <pc:docMk/>
            <pc:sldMk cId="1997279572" sldId="2145706438"/>
            <ac:spMk id="4" creationId="{F6DE00D9-604A-47CC-9776-CBCD4718CE42}"/>
          </ac:spMkLst>
        </pc:spChg>
        <pc:spChg chg="add del mod">
          <ac:chgData name="JOSSE Erwan" userId="634e30ff-9aa6-4a76-85dd-80f78f5f0f6a" providerId="ADAL" clId="{A78F7FAC-1B80-4AB7-8E00-05E0DE67E8EA}" dt="2022-04-27T12:05:57.741" v="4084" actId="478"/>
          <ac:spMkLst>
            <pc:docMk/>
            <pc:sldMk cId="1997279572" sldId="2145706438"/>
            <ac:spMk id="9" creationId="{A7D1273E-D539-41E4-B0D0-1612E3D406D2}"/>
          </ac:spMkLst>
        </pc:spChg>
        <pc:spChg chg="add del mod">
          <ac:chgData name="JOSSE Erwan" userId="634e30ff-9aa6-4a76-85dd-80f78f5f0f6a" providerId="ADAL" clId="{A78F7FAC-1B80-4AB7-8E00-05E0DE67E8EA}" dt="2022-04-27T12:05:57.741" v="4084" actId="478"/>
          <ac:spMkLst>
            <pc:docMk/>
            <pc:sldMk cId="1997279572" sldId="2145706438"/>
            <ac:spMk id="10" creationId="{D70B6982-BE06-4595-8880-A7CF754432EE}"/>
          </ac:spMkLst>
        </pc:spChg>
        <pc:spChg chg="add del mod">
          <ac:chgData name="JOSSE Erwan" userId="634e30ff-9aa6-4a76-85dd-80f78f5f0f6a" providerId="ADAL" clId="{A78F7FAC-1B80-4AB7-8E00-05E0DE67E8EA}" dt="2022-04-27T12:05:57.741" v="4084" actId="478"/>
          <ac:spMkLst>
            <pc:docMk/>
            <pc:sldMk cId="1997279572" sldId="2145706438"/>
            <ac:spMk id="11" creationId="{C53A6BA9-E281-42DA-909C-905AE8ADCD99}"/>
          </ac:spMkLst>
        </pc:spChg>
        <pc:spChg chg="add del mod">
          <ac:chgData name="JOSSE Erwan" userId="634e30ff-9aa6-4a76-85dd-80f78f5f0f6a" providerId="ADAL" clId="{A78F7FAC-1B80-4AB7-8E00-05E0DE67E8EA}" dt="2022-04-27T11:58:28.173" v="3239" actId="478"/>
          <ac:spMkLst>
            <pc:docMk/>
            <pc:sldMk cId="1997279572" sldId="2145706438"/>
            <ac:spMk id="12" creationId="{EBFEDF0E-4ADC-482C-8864-6B2065BBCFDB}"/>
          </ac:spMkLst>
        </pc:spChg>
        <pc:spChg chg="mod">
          <ac:chgData name="JOSSE Erwan" userId="634e30ff-9aa6-4a76-85dd-80f78f5f0f6a" providerId="ADAL" clId="{A78F7FAC-1B80-4AB7-8E00-05E0DE67E8EA}" dt="2022-04-27T12:50:39.190" v="7166" actId="20577"/>
          <ac:spMkLst>
            <pc:docMk/>
            <pc:sldMk cId="1997279572" sldId="2145706438"/>
            <ac:spMk id="13" creationId="{D06A1068-EACC-43AF-8E23-F0DF14B90335}"/>
          </ac:spMkLst>
        </pc:spChg>
        <pc:spChg chg="add del mod">
          <ac:chgData name="JOSSE Erwan" userId="634e30ff-9aa6-4a76-85dd-80f78f5f0f6a" providerId="ADAL" clId="{A78F7FAC-1B80-4AB7-8E00-05E0DE67E8EA}" dt="2022-04-27T12:05:57.741" v="4084" actId="478"/>
          <ac:spMkLst>
            <pc:docMk/>
            <pc:sldMk cId="1997279572" sldId="2145706438"/>
            <ac:spMk id="14" creationId="{F4BEF2EB-89F8-4CB4-B505-3AAA357E5642}"/>
          </ac:spMkLst>
        </pc:spChg>
        <pc:spChg chg="add mod">
          <ac:chgData name="JOSSE Erwan" userId="634e30ff-9aa6-4a76-85dd-80f78f5f0f6a" providerId="ADAL" clId="{A78F7FAC-1B80-4AB7-8E00-05E0DE67E8EA}" dt="2022-04-27T12:05:57.928" v="4085"/>
          <ac:spMkLst>
            <pc:docMk/>
            <pc:sldMk cId="1997279572" sldId="2145706438"/>
            <ac:spMk id="15" creationId="{C817C030-7424-4696-A33A-CE86470075EA}"/>
          </ac:spMkLst>
        </pc:spChg>
        <pc:spChg chg="add mod">
          <ac:chgData name="JOSSE Erwan" userId="634e30ff-9aa6-4a76-85dd-80f78f5f0f6a" providerId="ADAL" clId="{A78F7FAC-1B80-4AB7-8E00-05E0DE67E8EA}" dt="2022-04-27T12:05:57.928" v="4085"/>
          <ac:spMkLst>
            <pc:docMk/>
            <pc:sldMk cId="1997279572" sldId="2145706438"/>
            <ac:spMk id="16" creationId="{04165546-80C6-4064-8C34-18581461F182}"/>
          </ac:spMkLst>
        </pc:spChg>
        <pc:spChg chg="add mod">
          <ac:chgData name="JOSSE Erwan" userId="634e30ff-9aa6-4a76-85dd-80f78f5f0f6a" providerId="ADAL" clId="{A78F7FAC-1B80-4AB7-8E00-05E0DE67E8EA}" dt="2022-04-27T12:05:57.928" v="4085"/>
          <ac:spMkLst>
            <pc:docMk/>
            <pc:sldMk cId="1997279572" sldId="2145706438"/>
            <ac:spMk id="17" creationId="{35CC198B-A792-4C0A-A69C-009094E9EFA8}"/>
          </ac:spMkLst>
        </pc:spChg>
        <pc:spChg chg="add mod">
          <ac:chgData name="JOSSE Erwan" userId="634e30ff-9aa6-4a76-85dd-80f78f5f0f6a" providerId="ADAL" clId="{A78F7FAC-1B80-4AB7-8E00-05E0DE67E8EA}" dt="2022-04-27T12:10:05.382" v="4427" actId="1038"/>
          <ac:spMkLst>
            <pc:docMk/>
            <pc:sldMk cId="1997279572" sldId="2145706438"/>
            <ac:spMk id="18" creationId="{004BBD2A-1632-467C-B6E1-E47B2BCD2500}"/>
          </ac:spMkLst>
        </pc:spChg>
        <pc:picChg chg="mod">
          <ac:chgData name="JOSSE Erwan" userId="634e30ff-9aa6-4a76-85dd-80f78f5f0f6a" providerId="ADAL" clId="{A78F7FAC-1B80-4AB7-8E00-05E0DE67E8EA}" dt="2022-04-27T12:53:46.336" v="7783" actId="1076"/>
          <ac:picMkLst>
            <pc:docMk/>
            <pc:sldMk cId="1997279572" sldId="2145706438"/>
            <ac:picMk id="7" creationId="{892B8182-CA99-4401-B73F-B10C171EB336}"/>
          </ac:picMkLst>
        </pc:picChg>
        <pc:picChg chg="del">
          <ac:chgData name="JOSSE Erwan" userId="634e30ff-9aa6-4a76-85dd-80f78f5f0f6a" providerId="ADAL" clId="{A78F7FAC-1B80-4AB7-8E00-05E0DE67E8EA}" dt="2022-04-27T12:45:10.753" v="6509" actId="478"/>
          <ac:picMkLst>
            <pc:docMk/>
            <pc:sldMk cId="1997279572" sldId="2145706438"/>
            <ac:picMk id="8" creationId="{1C8DECBB-2A10-40AF-AE03-9ADFFBCE2ED3}"/>
          </ac:picMkLst>
        </pc:picChg>
      </pc:sldChg>
      <pc:sldChg chg="addSp delSp modSp mod delAnim modAnim">
        <pc:chgData name="JOSSE Erwan" userId="634e30ff-9aa6-4a76-85dd-80f78f5f0f6a" providerId="ADAL" clId="{A78F7FAC-1B80-4AB7-8E00-05E0DE67E8EA}" dt="2022-04-29T14:09:59.085" v="8436"/>
        <pc:sldMkLst>
          <pc:docMk/>
          <pc:sldMk cId="2028353918" sldId="2145706440"/>
        </pc:sldMkLst>
        <pc:spChg chg="mod">
          <ac:chgData name="JOSSE Erwan" userId="634e30ff-9aa6-4a76-85dd-80f78f5f0f6a" providerId="ADAL" clId="{A78F7FAC-1B80-4AB7-8E00-05E0DE67E8EA}" dt="2022-04-27T12:29:10.178" v="5738" actId="6549"/>
          <ac:spMkLst>
            <pc:docMk/>
            <pc:sldMk cId="2028353918" sldId="2145706440"/>
            <ac:spMk id="4" creationId="{F6DE00D9-604A-47CC-9776-CBCD4718CE42}"/>
          </ac:spMkLst>
        </pc:spChg>
        <pc:spChg chg="add del mod">
          <ac:chgData name="JOSSE Erwan" userId="634e30ff-9aa6-4a76-85dd-80f78f5f0f6a" providerId="ADAL" clId="{A78F7FAC-1B80-4AB7-8E00-05E0DE67E8EA}" dt="2022-04-27T12:10:39.915" v="4433" actId="478"/>
          <ac:spMkLst>
            <pc:docMk/>
            <pc:sldMk cId="2028353918" sldId="2145706440"/>
            <ac:spMk id="6" creationId="{071DCC8C-219E-41EF-AB08-30AA46F44B5A}"/>
          </ac:spMkLst>
        </pc:spChg>
        <pc:spChg chg="add del mod">
          <ac:chgData name="JOSSE Erwan" userId="634e30ff-9aa6-4a76-85dd-80f78f5f0f6a" providerId="ADAL" clId="{A78F7FAC-1B80-4AB7-8E00-05E0DE67E8EA}" dt="2022-04-27T12:10:39.915" v="4433" actId="478"/>
          <ac:spMkLst>
            <pc:docMk/>
            <pc:sldMk cId="2028353918" sldId="2145706440"/>
            <ac:spMk id="7" creationId="{8AC85BA2-4246-433A-9F14-E5CD06C5027A}"/>
          </ac:spMkLst>
        </pc:spChg>
        <pc:spChg chg="add del mod">
          <ac:chgData name="JOSSE Erwan" userId="634e30ff-9aa6-4a76-85dd-80f78f5f0f6a" providerId="ADAL" clId="{A78F7FAC-1B80-4AB7-8E00-05E0DE67E8EA}" dt="2022-04-27T12:10:39.915" v="4433" actId="478"/>
          <ac:spMkLst>
            <pc:docMk/>
            <pc:sldMk cId="2028353918" sldId="2145706440"/>
            <ac:spMk id="8" creationId="{28768481-3736-45EF-A0E3-109FD3DC14CB}"/>
          </ac:spMkLst>
        </pc:spChg>
        <pc:spChg chg="add del mod">
          <ac:chgData name="JOSSE Erwan" userId="634e30ff-9aa6-4a76-85dd-80f78f5f0f6a" providerId="ADAL" clId="{A78F7FAC-1B80-4AB7-8E00-05E0DE67E8EA}" dt="2022-04-27T12:10:39.915" v="4433" actId="478"/>
          <ac:spMkLst>
            <pc:docMk/>
            <pc:sldMk cId="2028353918" sldId="2145706440"/>
            <ac:spMk id="9" creationId="{975DAFBC-A3D2-4524-BB1A-984D031180BC}"/>
          </ac:spMkLst>
        </pc:spChg>
        <pc:spChg chg="add mod">
          <ac:chgData name="JOSSE Erwan" userId="634e30ff-9aa6-4a76-85dd-80f78f5f0f6a" providerId="ADAL" clId="{A78F7FAC-1B80-4AB7-8E00-05E0DE67E8EA}" dt="2022-04-27T12:10:41.036" v="4434"/>
          <ac:spMkLst>
            <pc:docMk/>
            <pc:sldMk cId="2028353918" sldId="2145706440"/>
            <ac:spMk id="10" creationId="{1EECD4DA-38A7-4ECE-B187-A145194EEACA}"/>
          </ac:spMkLst>
        </pc:spChg>
        <pc:spChg chg="add mod">
          <ac:chgData name="JOSSE Erwan" userId="634e30ff-9aa6-4a76-85dd-80f78f5f0f6a" providerId="ADAL" clId="{A78F7FAC-1B80-4AB7-8E00-05E0DE67E8EA}" dt="2022-04-27T12:10:41.036" v="4434"/>
          <ac:spMkLst>
            <pc:docMk/>
            <pc:sldMk cId="2028353918" sldId="2145706440"/>
            <ac:spMk id="11" creationId="{205F6954-6C48-45F7-806A-5895424FF731}"/>
          </ac:spMkLst>
        </pc:spChg>
        <pc:spChg chg="add mod">
          <ac:chgData name="JOSSE Erwan" userId="634e30ff-9aa6-4a76-85dd-80f78f5f0f6a" providerId="ADAL" clId="{A78F7FAC-1B80-4AB7-8E00-05E0DE67E8EA}" dt="2022-04-27T12:10:41.036" v="4434"/>
          <ac:spMkLst>
            <pc:docMk/>
            <pc:sldMk cId="2028353918" sldId="2145706440"/>
            <ac:spMk id="12" creationId="{80749B66-C0A5-44D0-A541-E11CCEE3BEFB}"/>
          </ac:spMkLst>
        </pc:spChg>
        <pc:spChg chg="mod">
          <ac:chgData name="JOSSE Erwan" userId="634e30ff-9aa6-4a76-85dd-80f78f5f0f6a" providerId="ADAL" clId="{A78F7FAC-1B80-4AB7-8E00-05E0DE67E8EA}" dt="2022-04-27T12:28:59.812" v="5735" actId="1076"/>
          <ac:spMkLst>
            <pc:docMk/>
            <pc:sldMk cId="2028353918" sldId="2145706440"/>
            <ac:spMk id="13" creationId="{D06A1068-EACC-43AF-8E23-F0DF14B90335}"/>
          </ac:spMkLst>
        </pc:spChg>
        <pc:spChg chg="add mod">
          <ac:chgData name="JOSSE Erwan" userId="634e30ff-9aa6-4a76-85dd-80f78f5f0f6a" providerId="ADAL" clId="{A78F7FAC-1B80-4AB7-8E00-05E0DE67E8EA}" dt="2022-04-27T12:11:03.351" v="4536" actId="1037"/>
          <ac:spMkLst>
            <pc:docMk/>
            <pc:sldMk cId="2028353918" sldId="2145706440"/>
            <ac:spMk id="14" creationId="{966CF4C6-64FF-4677-85FA-6DC7F446B003}"/>
          </ac:spMkLst>
        </pc:spChg>
        <pc:spChg chg="add del mod">
          <ac:chgData name="JOSSE Erwan" userId="634e30ff-9aa6-4a76-85dd-80f78f5f0f6a" providerId="ADAL" clId="{A78F7FAC-1B80-4AB7-8E00-05E0DE67E8EA}" dt="2022-04-27T12:28:20.519" v="5720" actId="478"/>
          <ac:spMkLst>
            <pc:docMk/>
            <pc:sldMk cId="2028353918" sldId="2145706440"/>
            <ac:spMk id="18" creationId="{37BB4C5A-DA3B-4BD5-A10E-C971C3845B95}"/>
          </ac:spMkLst>
        </pc:spChg>
        <pc:picChg chg="add del mod">
          <ac:chgData name="JOSSE Erwan" userId="634e30ff-9aa6-4a76-85dd-80f78f5f0f6a" providerId="ADAL" clId="{A78F7FAC-1B80-4AB7-8E00-05E0DE67E8EA}" dt="2022-04-27T12:42:25.191" v="6489" actId="478"/>
          <ac:picMkLst>
            <pc:docMk/>
            <pc:sldMk cId="2028353918" sldId="2145706440"/>
            <ac:picMk id="15" creationId="{974B7F9D-4706-4959-8AA6-6747B239ED39}"/>
          </ac:picMkLst>
        </pc:picChg>
        <pc:picChg chg="add del mod">
          <ac:chgData name="JOSSE Erwan" userId="634e30ff-9aa6-4a76-85dd-80f78f5f0f6a" providerId="ADAL" clId="{A78F7FAC-1B80-4AB7-8E00-05E0DE67E8EA}" dt="2022-04-27T12:42:25.191" v="6489" actId="478"/>
          <ac:picMkLst>
            <pc:docMk/>
            <pc:sldMk cId="2028353918" sldId="2145706440"/>
            <ac:picMk id="16" creationId="{A784D556-8A71-4915-85D9-331C6FD176CE}"/>
          </ac:picMkLst>
        </pc:picChg>
        <pc:picChg chg="add del mod">
          <ac:chgData name="JOSSE Erwan" userId="634e30ff-9aa6-4a76-85dd-80f78f5f0f6a" providerId="ADAL" clId="{A78F7FAC-1B80-4AB7-8E00-05E0DE67E8EA}" dt="2022-04-27T12:28:20.519" v="5720" actId="478"/>
          <ac:picMkLst>
            <pc:docMk/>
            <pc:sldMk cId="2028353918" sldId="2145706440"/>
            <ac:picMk id="17" creationId="{2D3CB8AB-32A5-4001-9963-CFB4CA106294}"/>
          </ac:picMkLst>
        </pc:picChg>
        <pc:picChg chg="add mod">
          <ac:chgData name="JOSSE Erwan" userId="634e30ff-9aa6-4a76-85dd-80f78f5f0f6a" providerId="ADAL" clId="{A78F7FAC-1B80-4AB7-8E00-05E0DE67E8EA}" dt="2022-04-27T12:42:25.451" v="6490"/>
          <ac:picMkLst>
            <pc:docMk/>
            <pc:sldMk cId="2028353918" sldId="2145706440"/>
            <ac:picMk id="19" creationId="{C8381EA2-6BF8-46D4-851D-2C3703B19558}"/>
          </ac:picMkLst>
        </pc:picChg>
        <pc:picChg chg="add mod">
          <ac:chgData name="JOSSE Erwan" userId="634e30ff-9aa6-4a76-85dd-80f78f5f0f6a" providerId="ADAL" clId="{A78F7FAC-1B80-4AB7-8E00-05E0DE67E8EA}" dt="2022-04-27T12:42:25.451" v="6490"/>
          <ac:picMkLst>
            <pc:docMk/>
            <pc:sldMk cId="2028353918" sldId="2145706440"/>
            <ac:picMk id="20" creationId="{A117F1CB-20FA-45FF-A39E-9642496861EF}"/>
          </ac:picMkLst>
        </pc:picChg>
      </pc:sldChg>
      <pc:sldChg chg="addSp delSp modSp mod modAnim">
        <pc:chgData name="JOSSE Erwan" userId="634e30ff-9aa6-4a76-85dd-80f78f5f0f6a" providerId="ADAL" clId="{A78F7FAC-1B80-4AB7-8E00-05E0DE67E8EA}" dt="2022-04-29T14:09:56.264" v="8435"/>
        <pc:sldMkLst>
          <pc:docMk/>
          <pc:sldMk cId="2924365918" sldId="2145706441"/>
        </pc:sldMkLst>
        <pc:spChg chg="mod">
          <ac:chgData name="JOSSE Erwan" userId="634e30ff-9aa6-4a76-85dd-80f78f5f0f6a" providerId="ADAL" clId="{A78F7FAC-1B80-4AB7-8E00-05E0DE67E8EA}" dt="2022-04-27T12:29:12.345" v="5739" actId="6549"/>
          <ac:spMkLst>
            <pc:docMk/>
            <pc:sldMk cId="2924365918" sldId="2145706441"/>
            <ac:spMk id="4" creationId="{F6DE00D9-604A-47CC-9776-CBCD4718CE42}"/>
          </ac:spMkLst>
        </pc:spChg>
        <pc:spChg chg="add del mod">
          <ac:chgData name="JOSSE Erwan" userId="634e30ff-9aa6-4a76-85dd-80f78f5f0f6a" providerId="ADAL" clId="{A78F7FAC-1B80-4AB7-8E00-05E0DE67E8EA}" dt="2022-04-27T12:06:05.064" v="4099" actId="478"/>
          <ac:spMkLst>
            <pc:docMk/>
            <pc:sldMk cId="2924365918" sldId="2145706441"/>
            <ac:spMk id="10" creationId="{778E22AD-E460-4E66-801B-72F8F307DFE8}"/>
          </ac:spMkLst>
        </pc:spChg>
        <pc:spChg chg="add del mod">
          <ac:chgData name="JOSSE Erwan" userId="634e30ff-9aa6-4a76-85dd-80f78f5f0f6a" providerId="ADAL" clId="{A78F7FAC-1B80-4AB7-8E00-05E0DE67E8EA}" dt="2022-04-27T12:06:05.064" v="4099" actId="478"/>
          <ac:spMkLst>
            <pc:docMk/>
            <pc:sldMk cId="2924365918" sldId="2145706441"/>
            <ac:spMk id="11" creationId="{C7C8FE56-A06A-4A1F-8F17-1E7425BD7DBE}"/>
          </ac:spMkLst>
        </pc:spChg>
        <pc:spChg chg="add del mod">
          <ac:chgData name="JOSSE Erwan" userId="634e30ff-9aa6-4a76-85dd-80f78f5f0f6a" providerId="ADAL" clId="{A78F7FAC-1B80-4AB7-8E00-05E0DE67E8EA}" dt="2022-04-27T12:06:05.064" v="4099" actId="478"/>
          <ac:spMkLst>
            <pc:docMk/>
            <pc:sldMk cId="2924365918" sldId="2145706441"/>
            <ac:spMk id="12" creationId="{F04C227A-234A-416D-A10F-17895A87525E}"/>
          </ac:spMkLst>
        </pc:spChg>
        <pc:spChg chg="add del mod">
          <ac:chgData name="JOSSE Erwan" userId="634e30ff-9aa6-4a76-85dd-80f78f5f0f6a" providerId="ADAL" clId="{A78F7FAC-1B80-4AB7-8E00-05E0DE67E8EA}" dt="2022-04-27T12:06:05.064" v="4099" actId="478"/>
          <ac:spMkLst>
            <pc:docMk/>
            <pc:sldMk cId="2924365918" sldId="2145706441"/>
            <ac:spMk id="14" creationId="{96676F45-000D-40B9-BA52-55ADB7980E17}"/>
          </ac:spMkLst>
        </pc:spChg>
        <pc:spChg chg="add mod">
          <ac:chgData name="JOSSE Erwan" userId="634e30ff-9aa6-4a76-85dd-80f78f5f0f6a" providerId="ADAL" clId="{A78F7FAC-1B80-4AB7-8E00-05E0DE67E8EA}" dt="2022-04-27T12:10:30.476" v="4431"/>
          <ac:spMkLst>
            <pc:docMk/>
            <pc:sldMk cId="2924365918" sldId="2145706441"/>
            <ac:spMk id="15" creationId="{CF4C3BDA-1BCB-4345-9E62-19220CF66C45}"/>
          </ac:spMkLst>
        </pc:spChg>
        <pc:spChg chg="add mod">
          <ac:chgData name="JOSSE Erwan" userId="634e30ff-9aa6-4a76-85dd-80f78f5f0f6a" providerId="ADAL" clId="{A78F7FAC-1B80-4AB7-8E00-05E0DE67E8EA}" dt="2022-04-27T12:10:30.476" v="4431"/>
          <ac:spMkLst>
            <pc:docMk/>
            <pc:sldMk cId="2924365918" sldId="2145706441"/>
            <ac:spMk id="16" creationId="{B2FB9F28-F9F3-451C-8E43-D6938B19BD0D}"/>
          </ac:spMkLst>
        </pc:spChg>
        <pc:spChg chg="add mod">
          <ac:chgData name="JOSSE Erwan" userId="634e30ff-9aa6-4a76-85dd-80f78f5f0f6a" providerId="ADAL" clId="{A78F7FAC-1B80-4AB7-8E00-05E0DE67E8EA}" dt="2022-04-27T12:10:30.476" v="4431"/>
          <ac:spMkLst>
            <pc:docMk/>
            <pc:sldMk cId="2924365918" sldId="2145706441"/>
            <ac:spMk id="17" creationId="{12AAC668-2374-4280-8BC9-B233EB8A6E95}"/>
          </ac:spMkLst>
        </pc:spChg>
        <pc:spChg chg="add mod">
          <ac:chgData name="JOSSE Erwan" userId="634e30ff-9aa6-4a76-85dd-80f78f5f0f6a" providerId="ADAL" clId="{A78F7FAC-1B80-4AB7-8E00-05E0DE67E8EA}" dt="2022-04-27T12:10:56.208" v="4480" actId="1038"/>
          <ac:spMkLst>
            <pc:docMk/>
            <pc:sldMk cId="2924365918" sldId="2145706441"/>
            <ac:spMk id="18" creationId="{C55D2B2E-13B8-4C10-A14B-4E378265FFB1}"/>
          </ac:spMkLst>
        </pc:spChg>
      </pc:sldChg>
      <pc:sldChg chg="mod modClrScheme chgLayout">
        <pc:chgData name="JOSSE Erwan" userId="634e30ff-9aa6-4a76-85dd-80f78f5f0f6a" providerId="ADAL" clId="{A78F7FAC-1B80-4AB7-8E00-05E0DE67E8EA}" dt="2022-04-20T17:05:33.407" v="1840" actId="700"/>
        <pc:sldMkLst>
          <pc:docMk/>
          <pc:sldMk cId="1985777680" sldId="2145706442"/>
        </pc:sldMkLst>
      </pc:sldChg>
      <pc:sldChg chg="mod modClrScheme chgLayout">
        <pc:chgData name="JOSSE Erwan" userId="634e30ff-9aa6-4a76-85dd-80f78f5f0f6a" providerId="ADAL" clId="{A78F7FAC-1B80-4AB7-8E00-05E0DE67E8EA}" dt="2022-04-20T17:05:33.407" v="1840" actId="700"/>
        <pc:sldMkLst>
          <pc:docMk/>
          <pc:sldMk cId="4027385929" sldId="2145706443"/>
        </pc:sldMkLst>
      </pc:sldChg>
      <pc:sldChg chg="mod modClrScheme chgLayout">
        <pc:chgData name="JOSSE Erwan" userId="634e30ff-9aa6-4a76-85dd-80f78f5f0f6a" providerId="ADAL" clId="{A78F7FAC-1B80-4AB7-8E00-05E0DE67E8EA}" dt="2022-04-20T17:05:33.407" v="1840" actId="700"/>
        <pc:sldMkLst>
          <pc:docMk/>
          <pc:sldMk cId="1302953763" sldId="2145706444"/>
        </pc:sldMkLst>
      </pc:sldChg>
      <pc:sldChg chg="mod modClrScheme chgLayout">
        <pc:chgData name="JOSSE Erwan" userId="634e30ff-9aa6-4a76-85dd-80f78f5f0f6a" providerId="ADAL" clId="{A78F7FAC-1B80-4AB7-8E00-05E0DE67E8EA}" dt="2022-04-20T17:05:33.407" v="1840" actId="700"/>
        <pc:sldMkLst>
          <pc:docMk/>
          <pc:sldMk cId="2389008907" sldId="2145706445"/>
        </pc:sldMkLst>
      </pc:sldChg>
      <pc:sldChg chg="mod modClrScheme chgLayout">
        <pc:chgData name="JOSSE Erwan" userId="634e30ff-9aa6-4a76-85dd-80f78f5f0f6a" providerId="ADAL" clId="{A78F7FAC-1B80-4AB7-8E00-05E0DE67E8EA}" dt="2022-04-20T17:05:33.407" v="1840" actId="700"/>
        <pc:sldMkLst>
          <pc:docMk/>
          <pc:sldMk cId="2856103824" sldId="2145706446"/>
        </pc:sldMkLst>
      </pc:sldChg>
      <pc:sldChg chg="mod modClrScheme chgLayout">
        <pc:chgData name="JOSSE Erwan" userId="634e30ff-9aa6-4a76-85dd-80f78f5f0f6a" providerId="ADAL" clId="{A78F7FAC-1B80-4AB7-8E00-05E0DE67E8EA}" dt="2022-04-20T17:05:33.407" v="1840" actId="700"/>
        <pc:sldMkLst>
          <pc:docMk/>
          <pc:sldMk cId="2590377254" sldId="2145706447"/>
        </pc:sldMkLst>
      </pc:sldChg>
      <pc:sldChg chg="add del">
        <pc:chgData name="JOSSE Erwan" userId="634e30ff-9aa6-4a76-85dd-80f78f5f0f6a" providerId="ADAL" clId="{A78F7FAC-1B80-4AB7-8E00-05E0DE67E8EA}" dt="2022-04-27T13:22:30.934" v="7822" actId="47"/>
        <pc:sldMkLst>
          <pc:docMk/>
          <pc:sldMk cId="1403208677" sldId="2145706448"/>
        </pc:sldMkLst>
      </pc:sldChg>
      <pc:sldChg chg="del">
        <pc:chgData name="JOSSE Erwan" userId="634e30ff-9aa6-4a76-85dd-80f78f5f0f6a" providerId="ADAL" clId="{A78F7FAC-1B80-4AB7-8E00-05E0DE67E8EA}" dt="2022-04-27T11:43:52.936" v="3104" actId="47"/>
        <pc:sldMkLst>
          <pc:docMk/>
          <pc:sldMk cId="3078717873" sldId="2145706449"/>
        </pc:sldMkLst>
      </pc:sldChg>
      <pc:sldChg chg="addSp delSp modSp add del mod delAnim modAnim">
        <pc:chgData name="JOSSE Erwan" userId="634e30ff-9aa6-4a76-85dd-80f78f5f0f6a" providerId="ADAL" clId="{A78F7FAC-1B80-4AB7-8E00-05E0DE67E8EA}" dt="2022-04-20T14:36:02.307" v="1464" actId="47"/>
        <pc:sldMkLst>
          <pc:docMk/>
          <pc:sldMk cId="2356297869" sldId="2145706450"/>
        </pc:sldMkLst>
        <pc:spChg chg="del">
          <ac:chgData name="JOSSE Erwan" userId="634e30ff-9aa6-4a76-85dd-80f78f5f0f6a" providerId="ADAL" clId="{A78F7FAC-1B80-4AB7-8E00-05E0DE67E8EA}" dt="2022-04-20T12:55:16.989" v="1051" actId="478"/>
          <ac:spMkLst>
            <pc:docMk/>
            <pc:sldMk cId="2356297869" sldId="2145706450"/>
            <ac:spMk id="2" creationId="{922EDD58-C037-4E7C-95EB-3B1CCB6BE0BF}"/>
          </ac:spMkLst>
        </pc:spChg>
        <pc:spChg chg="del">
          <ac:chgData name="JOSSE Erwan" userId="634e30ff-9aa6-4a76-85dd-80f78f5f0f6a" providerId="ADAL" clId="{A78F7FAC-1B80-4AB7-8E00-05E0DE67E8EA}" dt="2022-04-20T12:55:17.780" v="1052" actId="478"/>
          <ac:spMkLst>
            <pc:docMk/>
            <pc:sldMk cId="2356297869" sldId="2145706450"/>
            <ac:spMk id="3" creationId="{E4491C75-2240-4571-80CE-C815636E70FF}"/>
          </ac:spMkLst>
        </pc:spChg>
        <pc:spChg chg="mod">
          <ac:chgData name="JOSSE Erwan" userId="634e30ff-9aa6-4a76-85dd-80f78f5f0f6a" providerId="ADAL" clId="{A78F7FAC-1B80-4AB7-8E00-05E0DE67E8EA}" dt="2022-04-20T12:55:22.903" v="1062" actId="1036"/>
          <ac:spMkLst>
            <pc:docMk/>
            <pc:sldMk cId="2356297869" sldId="2145706450"/>
            <ac:spMk id="4" creationId="{F6DE00D9-604A-47CC-9776-CBCD4718CE42}"/>
          </ac:spMkLst>
        </pc:spChg>
        <pc:spChg chg="mod">
          <ac:chgData name="JOSSE Erwan" userId="634e30ff-9aa6-4a76-85dd-80f78f5f0f6a" providerId="ADAL" clId="{A78F7FAC-1B80-4AB7-8E00-05E0DE67E8EA}" dt="2022-04-20T12:55:22.903" v="1062" actId="1036"/>
          <ac:spMkLst>
            <pc:docMk/>
            <pc:sldMk cId="2356297869" sldId="2145706450"/>
            <ac:spMk id="5" creationId="{E2D3B785-1018-473A-9676-24CD7CA8395F}"/>
          </ac:spMkLst>
        </pc:spChg>
        <pc:spChg chg="mod">
          <ac:chgData name="JOSSE Erwan" userId="634e30ff-9aa6-4a76-85dd-80f78f5f0f6a" providerId="ADAL" clId="{A78F7FAC-1B80-4AB7-8E00-05E0DE67E8EA}" dt="2022-04-20T12:55:22.903" v="1062" actId="1036"/>
          <ac:spMkLst>
            <pc:docMk/>
            <pc:sldMk cId="2356297869" sldId="2145706450"/>
            <ac:spMk id="6" creationId="{62B718F0-E633-4F0B-9CE6-CAA33F22F7EB}"/>
          </ac:spMkLst>
        </pc:spChg>
        <pc:spChg chg="mod">
          <ac:chgData name="JOSSE Erwan" userId="634e30ff-9aa6-4a76-85dd-80f78f5f0f6a" providerId="ADAL" clId="{A78F7FAC-1B80-4AB7-8E00-05E0DE67E8EA}" dt="2022-04-20T12:55:22.903" v="1062" actId="1036"/>
          <ac:spMkLst>
            <pc:docMk/>
            <pc:sldMk cId="2356297869" sldId="2145706450"/>
            <ac:spMk id="9" creationId="{E0B39EB3-1F8E-4621-AF5A-E24306B32294}"/>
          </ac:spMkLst>
        </pc:spChg>
        <pc:spChg chg="mod">
          <ac:chgData name="JOSSE Erwan" userId="634e30ff-9aa6-4a76-85dd-80f78f5f0f6a" providerId="ADAL" clId="{A78F7FAC-1B80-4AB7-8E00-05E0DE67E8EA}" dt="2022-04-20T12:55:22.903" v="1062" actId="1036"/>
          <ac:spMkLst>
            <pc:docMk/>
            <pc:sldMk cId="2356297869" sldId="2145706450"/>
            <ac:spMk id="13" creationId="{EDF52C0D-906D-45D7-8F3C-FD8529965738}"/>
          </ac:spMkLst>
        </pc:spChg>
        <pc:spChg chg="mod">
          <ac:chgData name="JOSSE Erwan" userId="634e30ff-9aa6-4a76-85dd-80f78f5f0f6a" providerId="ADAL" clId="{A78F7FAC-1B80-4AB7-8E00-05E0DE67E8EA}" dt="2022-04-20T12:56:19.355" v="1068" actId="693"/>
          <ac:spMkLst>
            <pc:docMk/>
            <pc:sldMk cId="2356297869" sldId="2145706450"/>
            <ac:spMk id="14" creationId="{B8982596-A063-4EE6-935F-66891803E36E}"/>
          </ac:spMkLst>
        </pc:spChg>
        <pc:spChg chg="mod">
          <ac:chgData name="JOSSE Erwan" userId="634e30ff-9aa6-4a76-85dd-80f78f5f0f6a" providerId="ADAL" clId="{A78F7FAC-1B80-4AB7-8E00-05E0DE67E8EA}" dt="2022-04-20T12:55:22.903" v="1062" actId="1036"/>
          <ac:spMkLst>
            <pc:docMk/>
            <pc:sldMk cId="2356297869" sldId="2145706450"/>
            <ac:spMk id="15" creationId="{AAF4DB8B-1192-478C-8B81-5F438D6C544A}"/>
          </ac:spMkLst>
        </pc:spChg>
        <pc:spChg chg="mod">
          <ac:chgData name="JOSSE Erwan" userId="634e30ff-9aa6-4a76-85dd-80f78f5f0f6a" providerId="ADAL" clId="{A78F7FAC-1B80-4AB7-8E00-05E0DE67E8EA}" dt="2022-04-20T12:55:22.903" v="1062" actId="1036"/>
          <ac:spMkLst>
            <pc:docMk/>
            <pc:sldMk cId="2356297869" sldId="2145706450"/>
            <ac:spMk id="18" creationId="{30EAC4B5-B93C-4BCC-9385-60ED8697727A}"/>
          </ac:spMkLst>
        </pc:spChg>
        <pc:spChg chg="mod">
          <ac:chgData name="JOSSE Erwan" userId="634e30ff-9aa6-4a76-85dd-80f78f5f0f6a" providerId="ADAL" clId="{A78F7FAC-1B80-4AB7-8E00-05E0DE67E8EA}" dt="2022-04-20T12:55:22.903" v="1062" actId="1036"/>
          <ac:spMkLst>
            <pc:docMk/>
            <pc:sldMk cId="2356297869" sldId="2145706450"/>
            <ac:spMk id="19" creationId="{0D30C69B-0F15-46D0-ACA7-D49ED8D1137E}"/>
          </ac:spMkLst>
        </pc:spChg>
        <pc:spChg chg="mod">
          <ac:chgData name="JOSSE Erwan" userId="634e30ff-9aa6-4a76-85dd-80f78f5f0f6a" providerId="ADAL" clId="{A78F7FAC-1B80-4AB7-8E00-05E0DE67E8EA}" dt="2022-04-20T12:55:22.903" v="1062" actId="1036"/>
          <ac:spMkLst>
            <pc:docMk/>
            <pc:sldMk cId="2356297869" sldId="2145706450"/>
            <ac:spMk id="26" creationId="{0C3125E9-52EE-4AB4-9FC9-0BA30CB89103}"/>
          </ac:spMkLst>
        </pc:spChg>
        <pc:spChg chg="mod">
          <ac:chgData name="JOSSE Erwan" userId="634e30ff-9aa6-4a76-85dd-80f78f5f0f6a" providerId="ADAL" clId="{A78F7FAC-1B80-4AB7-8E00-05E0DE67E8EA}" dt="2022-04-20T12:55:22.903" v="1062" actId="1036"/>
          <ac:spMkLst>
            <pc:docMk/>
            <pc:sldMk cId="2356297869" sldId="2145706450"/>
            <ac:spMk id="27" creationId="{4EE6AB18-39FD-4835-B775-89192A4F428F}"/>
          </ac:spMkLst>
        </pc:spChg>
        <pc:spChg chg="mod">
          <ac:chgData name="JOSSE Erwan" userId="634e30ff-9aa6-4a76-85dd-80f78f5f0f6a" providerId="ADAL" clId="{A78F7FAC-1B80-4AB7-8E00-05E0DE67E8EA}" dt="2022-04-20T12:55:22.903" v="1062" actId="1036"/>
          <ac:spMkLst>
            <pc:docMk/>
            <pc:sldMk cId="2356297869" sldId="2145706450"/>
            <ac:spMk id="28" creationId="{9B50AF55-E1C1-49DA-B016-8D9C6BD9C8C6}"/>
          </ac:spMkLst>
        </pc:spChg>
        <pc:spChg chg="mod">
          <ac:chgData name="JOSSE Erwan" userId="634e30ff-9aa6-4a76-85dd-80f78f5f0f6a" providerId="ADAL" clId="{A78F7FAC-1B80-4AB7-8E00-05E0DE67E8EA}" dt="2022-04-20T12:55:22.903" v="1062" actId="1036"/>
          <ac:spMkLst>
            <pc:docMk/>
            <pc:sldMk cId="2356297869" sldId="2145706450"/>
            <ac:spMk id="29" creationId="{1A4FE7D3-F958-47D7-97F9-2421753CFE71}"/>
          </ac:spMkLst>
        </pc:spChg>
        <pc:spChg chg="mod">
          <ac:chgData name="JOSSE Erwan" userId="634e30ff-9aa6-4a76-85dd-80f78f5f0f6a" providerId="ADAL" clId="{A78F7FAC-1B80-4AB7-8E00-05E0DE67E8EA}" dt="2022-04-20T12:55:22.903" v="1062" actId="1036"/>
          <ac:spMkLst>
            <pc:docMk/>
            <pc:sldMk cId="2356297869" sldId="2145706450"/>
            <ac:spMk id="30" creationId="{0F1025F2-5F1A-4331-9FE5-7301ECBD46A8}"/>
          </ac:spMkLst>
        </pc:spChg>
        <pc:spChg chg="mod">
          <ac:chgData name="JOSSE Erwan" userId="634e30ff-9aa6-4a76-85dd-80f78f5f0f6a" providerId="ADAL" clId="{A78F7FAC-1B80-4AB7-8E00-05E0DE67E8EA}" dt="2022-04-20T12:57:32.140" v="1085" actId="14100"/>
          <ac:spMkLst>
            <pc:docMk/>
            <pc:sldMk cId="2356297869" sldId="2145706450"/>
            <ac:spMk id="31" creationId="{FB94A20F-9337-42A8-9DE3-E7636ED313DC}"/>
          </ac:spMkLst>
        </pc:spChg>
        <pc:spChg chg="mod">
          <ac:chgData name="JOSSE Erwan" userId="634e30ff-9aa6-4a76-85dd-80f78f5f0f6a" providerId="ADAL" clId="{A78F7FAC-1B80-4AB7-8E00-05E0DE67E8EA}" dt="2022-04-20T12:55:22.903" v="1062" actId="1036"/>
          <ac:spMkLst>
            <pc:docMk/>
            <pc:sldMk cId="2356297869" sldId="2145706450"/>
            <ac:spMk id="63" creationId="{FE6FD918-A43F-49CE-9382-AF983761B57C}"/>
          </ac:spMkLst>
        </pc:spChg>
        <pc:spChg chg="add del mod">
          <ac:chgData name="JOSSE Erwan" userId="634e30ff-9aa6-4a76-85dd-80f78f5f0f6a" providerId="ADAL" clId="{A78F7FAC-1B80-4AB7-8E00-05E0DE67E8EA}" dt="2022-04-20T12:58:54.759" v="1155" actId="478"/>
          <ac:spMkLst>
            <pc:docMk/>
            <pc:sldMk cId="2356297869" sldId="2145706450"/>
            <ac:spMk id="75" creationId="{023C4890-B11D-476E-9ACF-82EE8C1AF06F}"/>
          </ac:spMkLst>
        </pc:spChg>
        <pc:spChg chg="add mod">
          <ac:chgData name="JOSSE Erwan" userId="634e30ff-9aa6-4a76-85dd-80f78f5f0f6a" providerId="ADAL" clId="{A78F7FAC-1B80-4AB7-8E00-05E0DE67E8EA}" dt="2022-04-20T13:02:38.020" v="1178" actId="1076"/>
          <ac:spMkLst>
            <pc:docMk/>
            <pc:sldMk cId="2356297869" sldId="2145706450"/>
            <ac:spMk id="76" creationId="{58894547-ED0D-4926-A6E2-33E2C099829B}"/>
          </ac:spMkLst>
        </pc:spChg>
        <pc:spChg chg="add del mod">
          <ac:chgData name="JOSSE Erwan" userId="634e30ff-9aa6-4a76-85dd-80f78f5f0f6a" providerId="ADAL" clId="{A78F7FAC-1B80-4AB7-8E00-05E0DE67E8EA}" dt="2022-04-20T13:00:25.730" v="1170" actId="478"/>
          <ac:spMkLst>
            <pc:docMk/>
            <pc:sldMk cId="2356297869" sldId="2145706450"/>
            <ac:spMk id="81" creationId="{D0D75048-9BCC-4BD4-984C-F49F1E9B9446}"/>
          </ac:spMkLst>
        </pc:spChg>
        <pc:spChg chg="add mod">
          <ac:chgData name="JOSSE Erwan" userId="634e30ff-9aa6-4a76-85dd-80f78f5f0f6a" providerId="ADAL" clId="{A78F7FAC-1B80-4AB7-8E00-05E0DE67E8EA}" dt="2022-04-20T13:00:32.504" v="1174" actId="1076"/>
          <ac:spMkLst>
            <pc:docMk/>
            <pc:sldMk cId="2356297869" sldId="2145706450"/>
            <ac:spMk id="82" creationId="{03BDA316-2DD8-4561-83BD-57C5679EA5A2}"/>
          </ac:spMkLst>
        </pc:spChg>
        <pc:spChg chg="add del mod">
          <ac:chgData name="JOSSE Erwan" userId="634e30ff-9aa6-4a76-85dd-80f78f5f0f6a" providerId="ADAL" clId="{A78F7FAC-1B80-4AB7-8E00-05E0DE67E8EA}" dt="2022-04-20T13:41:03.431" v="1193" actId="478"/>
          <ac:spMkLst>
            <pc:docMk/>
            <pc:sldMk cId="2356297869" sldId="2145706450"/>
            <ac:spMk id="86" creationId="{5E9DE342-77B0-4457-B6EF-57467E4C71B0}"/>
          </ac:spMkLst>
        </pc:spChg>
        <pc:spChg chg="mod">
          <ac:chgData name="JOSSE Erwan" userId="634e30ff-9aa6-4a76-85dd-80f78f5f0f6a" providerId="ADAL" clId="{A78F7FAC-1B80-4AB7-8E00-05E0DE67E8EA}" dt="2022-04-20T12:55:22.903" v="1062" actId="1036"/>
          <ac:spMkLst>
            <pc:docMk/>
            <pc:sldMk cId="2356297869" sldId="2145706450"/>
            <ac:spMk id="98" creationId="{B989177D-06FB-43BF-B81D-1BCB5F4B86D0}"/>
          </ac:spMkLst>
        </pc:spChg>
        <pc:spChg chg="mod">
          <ac:chgData name="JOSSE Erwan" userId="634e30ff-9aa6-4a76-85dd-80f78f5f0f6a" providerId="ADAL" clId="{A78F7FAC-1B80-4AB7-8E00-05E0DE67E8EA}" dt="2022-04-20T12:55:22.903" v="1062" actId="1036"/>
          <ac:spMkLst>
            <pc:docMk/>
            <pc:sldMk cId="2356297869" sldId="2145706450"/>
            <ac:spMk id="104" creationId="{A6F5CE97-0F56-4CBD-8F71-B196C39DEC4E}"/>
          </ac:spMkLst>
        </pc:spChg>
        <pc:spChg chg="mod">
          <ac:chgData name="JOSSE Erwan" userId="634e30ff-9aa6-4a76-85dd-80f78f5f0f6a" providerId="ADAL" clId="{A78F7FAC-1B80-4AB7-8E00-05E0DE67E8EA}" dt="2022-04-20T12:55:22.903" v="1062" actId="1036"/>
          <ac:spMkLst>
            <pc:docMk/>
            <pc:sldMk cId="2356297869" sldId="2145706450"/>
            <ac:spMk id="118" creationId="{06141E80-C67D-4703-B8A8-849FB86ECE4B}"/>
          </ac:spMkLst>
        </pc:spChg>
        <pc:spChg chg="mod">
          <ac:chgData name="JOSSE Erwan" userId="634e30ff-9aa6-4a76-85dd-80f78f5f0f6a" providerId="ADAL" clId="{A78F7FAC-1B80-4AB7-8E00-05E0DE67E8EA}" dt="2022-04-20T12:55:22.903" v="1062" actId="1036"/>
          <ac:spMkLst>
            <pc:docMk/>
            <pc:sldMk cId="2356297869" sldId="2145706450"/>
            <ac:spMk id="143" creationId="{6BBED024-3212-4C49-8286-59B9B8903E2B}"/>
          </ac:spMkLst>
        </pc:spChg>
        <pc:spChg chg="mod">
          <ac:chgData name="JOSSE Erwan" userId="634e30ff-9aa6-4a76-85dd-80f78f5f0f6a" providerId="ADAL" clId="{A78F7FAC-1B80-4AB7-8E00-05E0DE67E8EA}" dt="2022-04-20T12:55:22.903" v="1062" actId="1036"/>
          <ac:spMkLst>
            <pc:docMk/>
            <pc:sldMk cId="2356297869" sldId="2145706450"/>
            <ac:spMk id="158" creationId="{F66879E9-6080-4D8B-B6BF-D92BBEAD861B}"/>
          </ac:spMkLst>
        </pc:spChg>
        <pc:spChg chg="mod">
          <ac:chgData name="JOSSE Erwan" userId="634e30ff-9aa6-4a76-85dd-80f78f5f0f6a" providerId="ADAL" clId="{A78F7FAC-1B80-4AB7-8E00-05E0DE67E8EA}" dt="2022-04-20T12:59:02.488" v="1156" actId="14100"/>
          <ac:spMkLst>
            <pc:docMk/>
            <pc:sldMk cId="2356297869" sldId="2145706450"/>
            <ac:spMk id="159" creationId="{78B24EEA-E511-4277-A561-C4D9B95F2672}"/>
          </ac:spMkLst>
        </pc:spChg>
        <pc:spChg chg="mod">
          <ac:chgData name="JOSSE Erwan" userId="634e30ff-9aa6-4a76-85dd-80f78f5f0f6a" providerId="ADAL" clId="{A78F7FAC-1B80-4AB7-8E00-05E0DE67E8EA}" dt="2022-04-20T12:57:34.831" v="1086" actId="14100"/>
          <ac:spMkLst>
            <pc:docMk/>
            <pc:sldMk cId="2356297869" sldId="2145706450"/>
            <ac:spMk id="160" creationId="{B30AF001-5E60-4148-B824-A60CD96920BF}"/>
          </ac:spMkLst>
        </pc:spChg>
        <pc:spChg chg="mod">
          <ac:chgData name="JOSSE Erwan" userId="634e30ff-9aa6-4a76-85dd-80f78f5f0f6a" providerId="ADAL" clId="{A78F7FAC-1B80-4AB7-8E00-05E0DE67E8EA}" dt="2022-04-20T12:55:22.903" v="1062" actId="1036"/>
          <ac:spMkLst>
            <pc:docMk/>
            <pc:sldMk cId="2356297869" sldId="2145706450"/>
            <ac:spMk id="191" creationId="{B98D7742-641F-4D84-850C-901BD12227B2}"/>
          </ac:spMkLst>
        </pc:spChg>
        <pc:picChg chg="add del mod">
          <ac:chgData name="JOSSE Erwan" userId="634e30ff-9aa6-4a76-85dd-80f78f5f0f6a" providerId="ADAL" clId="{A78F7FAC-1B80-4AB7-8E00-05E0DE67E8EA}" dt="2022-04-20T12:57:15.380" v="1079" actId="21"/>
          <ac:picMkLst>
            <pc:docMk/>
            <pc:sldMk cId="2356297869" sldId="2145706450"/>
            <ac:picMk id="20" creationId="{8872609E-9B35-4B59-BBA7-0F445F9C9D3B}"/>
          </ac:picMkLst>
        </pc:picChg>
        <pc:picChg chg="add mod">
          <ac:chgData name="JOSSE Erwan" userId="634e30ff-9aa6-4a76-85dd-80f78f5f0f6a" providerId="ADAL" clId="{A78F7FAC-1B80-4AB7-8E00-05E0DE67E8EA}" dt="2022-04-20T12:55:22.903" v="1062" actId="1036"/>
          <ac:picMkLst>
            <pc:docMk/>
            <pc:sldMk cId="2356297869" sldId="2145706450"/>
            <ac:picMk id="45" creationId="{6E14185F-0EC4-4208-950E-E5138FE9BE3A}"/>
          </ac:picMkLst>
        </pc:picChg>
        <pc:picChg chg="add mod">
          <ac:chgData name="JOSSE Erwan" userId="634e30ff-9aa6-4a76-85dd-80f78f5f0f6a" providerId="ADAL" clId="{A78F7FAC-1B80-4AB7-8E00-05E0DE67E8EA}" dt="2022-04-20T12:55:22.903" v="1062" actId="1036"/>
          <ac:picMkLst>
            <pc:docMk/>
            <pc:sldMk cId="2356297869" sldId="2145706450"/>
            <ac:picMk id="46" creationId="{74FB973A-E960-4773-92C7-D984BD1A2E70}"/>
          </ac:picMkLst>
        </pc:picChg>
        <pc:picChg chg="add mod">
          <ac:chgData name="JOSSE Erwan" userId="634e30ff-9aa6-4a76-85dd-80f78f5f0f6a" providerId="ADAL" clId="{A78F7FAC-1B80-4AB7-8E00-05E0DE67E8EA}" dt="2022-04-20T12:55:22.903" v="1062" actId="1036"/>
          <ac:picMkLst>
            <pc:docMk/>
            <pc:sldMk cId="2356297869" sldId="2145706450"/>
            <ac:picMk id="47" creationId="{1D547D07-1CAE-4DEB-AC2F-C1E3A2455340}"/>
          </ac:picMkLst>
        </pc:picChg>
        <pc:picChg chg="add mod">
          <ac:chgData name="JOSSE Erwan" userId="634e30ff-9aa6-4a76-85dd-80f78f5f0f6a" providerId="ADAL" clId="{A78F7FAC-1B80-4AB7-8E00-05E0DE67E8EA}" dt="2022-04-20T12:55:22.903" v="1062" actId="1036"/>
          <ac:picMkLst>
            <pc:docMk/>
            <pc:sldMk cId="2356297869" sldId="2145706450"/>
            <ac:picMk id="48" creationId="{F69835DC-58E4-404E-B7BB-EC12631C0FA3}"/>
          </ac:picMkLst>
        </pc:picChg>
        <pc:picChg chg="add del mod">
          <ac:chgData name="JOSSE Erwan" userId="634e30ff-9aa6-4a76-85dd-80f78f5f0f6a" providerId="ADAL" clId="{A78F7FAC-1B80-4AB7-8E00-05E0DE67E8EA}" dt="2022-04-20T12:53:44.662" v="1029" actId="478"/>
          <ac:picMkLst>
            <pc:docMk/>
            <pc:sldMk cId="2356297869" sldId="2145706450"/>
            <ac:picMk id="50" creationId="{1F2E0E5F-6CEE-4EAE-BE96-CE1A7041BF50}"/>
          </ac:picMkLst>
        </pc:picChg>
        <pc:picChg chg="add mod">
          <ac:chgData name="JOSSE Erwan" userId="634e30ff-9aa6-4a76-85dd-80f78f5f0f6a" providerId="ADAL" clId="{A78F7FAC-1B80-4AB7-8E00-05E0DE67E8EA}" dt="2022-04-20T12:55:22.903" v="1062" actId="1036"/>
          <ac:picMkLst>
            <pc:docMk/>
            <pc:sldMk cId="2356297869" sldId="2145706450"/>
            <ac:picMk id="51" creationId="{FBA8D66E-C573-4D48-9021-6F826C60AB71}"/>
          </ac:picMkLst>
        </pc:picChg>
        <pc:picChg chg="add mod">
          <ac:chgData name="JOSSE Erwan" userId="634e30ff-9aa6-4a76-85dd-80f78f5f0f6a" providerId="ADAL" clId="{A78F7FAC-1B80-4AB7-8E00-05E0DE67E8EA}" dt="2022-04-20T12:55:22.903" v="1062" actId="1036"/>
          <ac:picMkLst>
            <pc:docMk/>
            <pc:sldMk cId="2356297869" sldId="2145706450"/>
            <ac:picMk id="52" creationId="{08D1052B-8696-4656-8CFB-7B8F2B8DA1AE}"/>
          </ac:picMkLst>
        </pc:picChg>
        <pc:picChg chg="add mod">
          <ac:chgData name="JOSSE Erwan" userId="634e30ff-9aa6-4a76-85dd-80f78f5f0f6a" providerId="ADAL" clId="{A78F7FAC-1B80-4AB7-8E00-05E0DE67E8EA}" dt="2022-04-20T12:55:22.903" v="1062" actId="1036"/>
          <ac:picMkLst>
            <pc:docMk/>
            <pc:sldMk cId="2356297869" sldId="2145706450"/>
            <ac:picMk id="53" creationId="{B021E0BE-3C0D-4B5D-8F21-9CA32B25280B}"/>
          </ac:picMkLst>
        </pc:picChg>
        <pc:picChg chg="add mod">
          <ac:chgData name="JOSSE Erwan" userId="634e30ff-9aa6-4a76-85dd-80f78f5f0f6a" providerId="ADAL" clId="{A78F7FAC-1B80-4AB7-8E00-05E0DE67E8EA}" dt="2022-04-20T12:55:22.903" v="1062" actId="1036"/>
          <ac:picMkLst>
            <pc:docMk/>
            <pc:sldMk cId="2356297869" sldId="2145706450"/>
            <ac:picMk id="54" creationId="{20D1561F-8795-4AD4-937C-139C1E5D991D}"/>
          </ac:picMkLst>
        </pc:picChg>
        <pc:picChg chg="add del mod">
          <ac:chgData name="JOSSE Erwan" userId="634e30ff-9aa6-4a76-85dd-80f78f5f0f6a" providerId="ADAL" clId="{A78F7FAC-1B80-4AB7-8E00-05E0DE67E8EA}" dt="2022-04-20T12:59:12.941" v="1158" actId="478"/>
          <ac:picMkLst>
            <pc:docMk/>
            <pc:sldMk cId="2356297869" sldId="2145706450"/>
            <ac:picMk id="55" creationId="{4464C237-4121-4F18-9B1B-7F23D2CED494}"/>
          </ac:picMkLst>
        </pc:picChg>
        <pc:picChg chg="add mod">
          <ac:chgData name="JOSSE Erwan" userId="634e30ff-9aa6-4a76-85dd-80f78f5f0f6a" providerId="ADAL" clId="{A78F7FAC-1B80-4AB7-8E00-05E0DE67E8EA}" dt="2022-04-20T12:59:15.359" v="1159" actId="1076"/>
          <ac:picMkLst>
            <pc:docMk/>
            <pc:sldMk cId="2356297869" sldId="2145706450"/>
            <ac:picMk id="56" creationId="{09A70A45-2E7E-4DF0-B731-F2A2C46ACA8E}"/>
          </ac:picMkLst>
        </pc:picChg>
        <pc:picChg chg="add mod">
          <ac:chgData name="JOSSE Erwan" userId="634e30ff-9aa6-4a76-85dd-80f78f5f0f6a" providerId="ADAL" clId="{A78F7FAC-1B80-4AB7-8E00-05E0DE67E8EA}" dt="2022-04-20T12:55:22.903" v="1062" actId="1036"/>
          <ac:picMkLst>
            <pc:docMk/>
            <pc:sldMk cId="2356297869" sldId="2145706450"/>
            <ac:picMk id="58" creationId="{C34C0C12-1076-4838-A8F2-FB59EA00EA22}"/>
          </ac:picMkLst>
        </pc:picChg>
        <pc:picChg chg="add mod">
          <ac:chgData name="JOSSE Erwan" userId="634e30ff-9aa6-4a76-85dd-80f78f5f0f6a" providerId="ADAL" clId="{A78F7FAC-1B80-4AB7-8E00-05E0DE67E8EA}" dt="2022-04-20T12:55:22.903" v="1062" actId="1036"/>
          <ac:picMkLst>
            <pc:docMk/>
            <pc:sldMk cId="2356297869" sldId="2145706450"/>
            <ac:picMk id="59" creationId="{9D75FA0A-7BA9-4DE8-B114-F8A0A58537E8}"/>
          </ac:picMkLst>
        </pc:picChg>
        <pc:picChg chg="add mod">
          <ac:chgData name="JOSSE Erwan" userId="634e30ff-9aa6-4a76-85dd-80f78f5f0f6a" providerId="ADAL" clId="{A78F7FAC-1B80-4AB7-8E00-05E0DE67E8EA}" dt="2022-04-20T13:40:39.526" v="1180" actId="1035"/>
          <ac:picMkLst>
            <pc:docMk/>
            <pc:sldMk cId="2356297869" sldId="2145706450"/>
            <ac:picMk id="65" creationId="{C1C8550E-DBBF-4919-8A2A-BB8CC3321F86}"/>
          </ac:picMkLst>
        </pc:picChg>
        <pc:picChg chg="add mod">
          <ac:chgData name="JOSSE Erwan" userId="634e30ff-9aa6-4a76-85dd-80f78f5f0f6a" providerId="ADAL" clId="{A78F7FAC-1B80-4AB7-8E00-05E0DE67E8EA}" dt="2022-04-20T12:57:39.374" v="1088" actId="1036"/>
          <ac:picMkLst>
            <pc:docMk/>
            <pc:sldMk cId="2356297869" sldId="2145706450"/>
            <ac:picMk id="66" creationId="{31E2599D-702A-4B8F-A49B-545E830A3FFB}"/>
          </ac:picMkLst>
        </pc:picChg>
        <pc:cxnChg chg="mod">
          <ac:chgData name="JOSSE Erwan" userId="634e30ff-9aa6-4a76-85dd-80f78f5f0f6a" providerId="ADAL" clId="{A78F7FAC-1B80-4AB7-8E00-05E0DE67E8EA}" dt="2022-04-20T12:55:22.903" v="1062" actId="1036"/>
          <ac:cxnSpMkLst>
            <pc:docMk/>
            <pc:sldMk cId="2356297869" sldId="2145706450"/>
            <ac:cxnSpMk id="8" creationId="{51D26F48-2C47-4A8A-8E7C-EAB477770007}"/>
          </ac:cxnSpMkLst>
        </pc:cxnChg>
        <pc:cxnChg chg="add mod">
          <ac:chgData name="JOSSE Erwan" userId="634e30ff-9aa6-4a76-85dd-80f78f5f0f6a" providerId="ADAL" clId="{A78F7FAC-1B80-4AB7-8E00-05E0DE67E8EA}" dt="2022-04-20T12:56:31.233" v="1070" actId="693"/>
          <ac:cxnSpMkLst>
            <pc:docMk/>
            <pc:sldMk cId="2356297869" sldId="2145706450"/>
            <ac:cxnSpMk id="10" creationId="{98DC008D-4783-4718-84FD-54673EBBB258}"/>
          </ac:cxnSpMkLst>
        </pc:cxnChg>
        <pc:cxnChg chg="mod">
          <ac:chgData name="JOSSE Erwan" userId="634e30ff-9aa6-4a76-85dd-80f78f5f0f6a" providerId="ADAL" clId="{A78F7FAC-1B80-4AB7-8E00-05E0DE67E8EA}" dt="2022-04-20T12:55:22.903" v="1062" actId="1036"/>
          <ac:cxnSpMkLst>
            <pc:docMk/>
            <pc:sldMk cId="2356297869" sldId="2145706450"/>
            <ac:cxnSpMk id="32" creationId="{B924D193-FE6F-489F-91BC-551E85EFDBDE}"/>
          </ac:cxnSpMkLst>
        </pc:cxnChg>
        <pc:cxnChg chg="mod">
          <ac:chgData name="JOSSE Erwan" userId="634e30ff-9aa6-4a76-85dd-80f78f5f0f6a" providerId="ADAL" clId="{A78F7FAC-1B80-4AB7-8E00-05E0DE67E8EA}" dt="2022-04-20T12:55:22.903" v="1062" actId="1036"/>
          <ac:cxnSpMkLst>
            <pc:docMk/>
            <pc:sldMk cId="2356297869" sldId="2145706450"/>
            <ac:cxnSpMk id="33" creationId="{C8F256D8-8435-4656-8318-A7D0F6CF8F44}"/>
          </ac:cxnSpMkLst>
        </pc:cxnChg>
        <pc:cxnChg chg="mod">
          <ac:chgData name="JOSSE Erwan" userId="634e30ff-9aa6-4a76-85dd-80f78f5f0f6a" providerId="ADAL" clId="{A78F7FAC-1B80-4AB7-8E00-05E0DE67E8EA}" dt="2022-04-20T12:55:22.903" v="1062" actId="1036"/>
          <ac:cxnSpMkLst>
            <pc:docMk/>
            <pc:sldMk cId="2356297869" sldId="2145706450"/>
            <ac:cxnSpMk id="49" creationId="{D7974D90-4EDC-43BE-8EDF-FBFA07358E79}"/>
          </ac:cxnSpMkLst>
        </pc:cxnChg>
        <pc:cxnChg chg="mod">
          <ac:chgData name="JOSSE Erwan" userId="634e30ff-9aa6-4a76-85dd-80f78f5f0f6a" providerId="ADAL" clId="{A78F7FAC-1B80-4AB7-8E00-05E0DE67E8EA}" dt="2022-04-20T12:55:22.903" v="1062" actId="1036"/>
          <ac:cxnSpMkLst>
            <pc:docMk/>
            <pc:sldMk cId="2356297869" sldId="2145706450"/>
            <ac:cxnSpMk id="57" creationId="{5B34D811-2F15-47D6-9578-257D55747530}"/>
          </ac:cxnSpMkLst>
        </pc:cxnChg>
        <pc:cxnChg chg="add mod">
          <ac:chgData name="JOSSE Erwan" userId="634e30ff-9aa6-4a76-85dd-80f78f5f0f6a" providerId="ADAL" clId="{A78F7FAC-1B80-4AB7-8E00-05E0DE67E8EA}" dt="2022-04-20T12:59:02.488" v="1156" actId="14100"/>
          <ac:cxnSpMkLst>
            <pc:docMk/>
            <pc:sldMk cId="2356297869" sldId="2145706450"/>
            <ac:cxnSpMk id="69" creationId="{4E8000A6-58B1-49FB-984C-6F6A77AF84AB}"/>
          </ac:cxnSpMkLst>
        </pc:cxnChg>
        <pc:cxnChg chg="add mod">
          <ac:chgData name="JOSSE Erwan" userId="634e30ff-9aa6-4a76-85dd-80f78f5f0f6a" providerId="ADAL" clId="{A78F7FAC-1B80-4AB7-8E00-05E0DE67E8EA}" dt="2022-04-20T13:00:41.886" v="1177" actId="14100"/>
          <ac:cxnSpMkLst>
            <pc:docMk/>
            <pc:sldMk cId="2356297869" sldId="2145706450"/>
            <ac:cxnSpMk id="83" creationId="{46C688C3-0A98-4E31-A723-E06BA0EB59E4}"/>
          </ac:cxnSpMkLst>
        </pc:cxnChg>
        <pc:cxnChg chg="mod">
          <ac:chgData name="JOSSE Erwan" userId="634e30ff-9aa6-4a76-85dd-80f78f5f0f6a" providerId="ADAL" clId="{A78F7FAC-1B80-4AB7-8E00-05E0DE67E8EA}" dt="2022-04-20T12:55:22.903" v="1062" actId="1036"/>
          <ac:cxnSpMkLst>
            <pc:docMk/>
            <pc:sldMk cId="2356297869" sldId="2145706450"/>
            <ac:cxnSpMk id="101" creationId="{3CC71C92-C69F-4B95-BC09-29FD8371DF46}"/>
          </ac:cxnSpMkLst>
        </pc:cxnChg>
        <pc:cxnChg chg="mod">
          <ac:chgData name="JOSSE Erwan" userId="634e30ff-9aa6-4a76-85dd-80f78f5f0f6a" providerId="ADAL" clId="{A78F7FAC-1B80-4AB7-8E00-05E0DE67E8EA}" dt="2022-04-20T12:55:22.903" v="1062" actId="1036"/>
          <ac:cxnSpMkLst>
            <pc:docMk/>
            <pc:sldMk cId="2356297869" sldId="2145706450"/>
            <ac:cxnSpMk id="126" creationId="{465DFB61-3BA2-40CB-BF1E-25500A3262AD}"/>
          </ac:cxnSpMkLst>
        </pc:cxnChg>
        <pc:cxnChg chg="mod">
          <ac:chgData name="JOSSE Erwan" userId="634e30ff-9aa6-4a76-85dd-80f78f5f0f6a" providerId="ADAL" clId="{A78F7FAC-1B80-4AB7-8E00-05E0DE67E8EA}" dt="2022-04-20T12:56:12.092" v="1067" actId="693"/>
          <ac:cxnSpMkLst>
            <pc:docMk/>
            <pc:sldMk cId="2356297869" sldId="2145706450"/>
            <ac:cxnSpMk id="137" creationId="{04F79DD3-39D7-428D-8362-BF2EB5836F10}"/>
          </ac:cxnSpMkLst>
        </pc:cxnChg>
        <pc:cxnChg chg="mod">
          <ac:chgData name="JOSSE Erwan" userId="634e30ff-9aa6-4a76-85dd-80f78f5f0f6a" providerId="ADAL" clId="{A78F7FAC-1B80-4AB7-8E00-05E0DE67E8EA}" dt="2022-04-20T12:55:22.903" v="1062" actId="1036"/>
          <ac:cxnSpMkLst>
            <pc:docMk/>
            <pc:sldMk cId="2356297869" sldId="2145706450"/>
            <ac:cxnSpMk id="145" creationId="{9CBAD5A9-D466-40F3-919D-84C093A5118A}"/>
          </ac:cxnSpMkLst>
        </pc:cxnChg>
        <pc:cxnChg chg="mod">
          <ac:chgData name="JOSSE Erwan" userId="634e30ff-9aa6-4a76-85dd-80f78f5f0f6a" providerId="ADAL" clId="{A78F7FAC-1B80-4AB7-8E00-05E0DE67E8EA}" dt="2022-04-20T12:55:22.903" v="1062" actId="1036"/>
          <ac:cxnSpMkLst>
            <pc:docMk/>
            <pc:sldMk cId="2356297869" sldId="2145706450"/>
            <ac:cxnSpMk id="148" creationId="{4448BC7C-95CB-4F22-94FC-47747B58C36C}"/>
          </ac:cxnSpMkLst>
        </pc:cxnChg>
        <pc:cxnChg chg="mod">
          <ac:chgData name="JOSSE Erwan" userId="634e30ff-9aa6-4a76-85dd-80f78f5f0f6a" providerId="ADAL" clId="{A78F7FAC-1B80-4AB7-8E00-05E0DE67E8EA}" dt="2022-04-20T12:55:22.903" v="1062" actId="1036"/>
          <ac:cxnSpMkLst>
            <pc:docMk/>
            <pc:sldMk cId="2356297869" sldId="2145706450"/>
            <ac:cxnSpMk id="152" creationId="{FAEC4839-68AD-4726-B0D1-D1CA1C21EA93}"/>
          </ac:cxnSpMkLst>
        </pc:cxnChg>
        <pc:cxnChg chg="mod">
          <ac:chgData name="JOSSE Erwan" userId="634e30ff-9aa6-4a76-85dd-80f78f5f0f6a" providerId="ADAL" clId="{A78F7FAC-1B80-4AB7-8E00-05E0DE67E8EA}" dt="2022-04-20T12:55:22.903" v="1062" actId="1036"/>
          <ac:cxnSpMkLst>
            <pc:docMk/>
            <pc:sldMk cId="2356297869" sldId="2145706450"/>
            <ac:cxnSpMk id="155" creationId="{3B6AF6C4-6258-4070-B688-473FDB6631DC}"/>
          </ac:cxnSpMkLst>
        </pc:cxnChg>
        <pc:cxnChg chg="mod">
          <ac:chgData name="JOSSE Erwan" userId="634e30ff-9aa6-4a76-85dd-80f78f5f0f6a" providerId="ADAL" clId="{A78F7FAC-1B80-4AB7-8E00-05E0DE67E8EA}" dt="2022-04-20T12:55:22.903" v="1062" actId="1036"/>
          <ac:cxnSpMkLst>
            <pc:docMk/>
            <pc:sldMk cId="2356297869" sldId="2145706450"/>
            <ac:cxnSpMk id="161" creationId="{E531D79B-5978-4224-80C4-8746B3886012}"/>
          </ac:cxnSpMkLst>
        </pc:cxnChg>
        <pc:cxnChg chg="mod">
          <ac:chgData name="JOSSE Erwan" userId="634e30ff-9aa6-4a76-85dd-80f78f5f0f6a" providerId="ADAL" clId="{A78F7FAC-1B80-4AB7-8E00-05E0DE67E8EA}" dt="2022-04-20T12:59:02.488" v="1156" actId="14100"/>
          <ac:cxnSpMkLst>
            <pc:docMk/>
            <pc:sldMk cId="2356297869" sldId="2145706450"/>
            <ac:cxnSpMk id="165" creationId="{6F5804D5-72AF-41C8-A8F7-2390D8EB2E3E}"/>
          </ac:cxnSpMkLst>
        </pc:cxnChg>
        <pc:cxnChg chg="mod">
          <ac:chgData name="JOSSE Erwan" userId="634e30ff-9aa6-4a76-85dd-80f78f5f0f6a" providerId="ADAL" clId="{A78F7FAC-1B80-4AB7-8E00-05E0DE67E8EA}" dt="2022-04-20T12:55:22.903" v="1062" actId="1036"/>
          <ac:cxnSpMkLst>
            <pc:docMk/>
            <pc:sldMk cId="2356297869" sldId="2145706450"/>
            <ac:cxnSpMk id="168" creationId="{9B2761D2-3586-4740-B6D5-F016DDA37DF1}"/>
          </ac:cxnSpMkLst>
        </pc:cxnChg>
        <pc:cxnChg chg="mod">
          <ac:chgData name="JOSSE Erwan" userId="634e30ff-9aa6-4a76-85dd-80f78f5f0f6a" providerId="ADAL" clId="{A78F7FAC-1B80-4AB7-8E00-05E0DE67E8EA}" dt="2022-04-20T12:55:22.903" v="1062" actId="1036"/>
          <ac:cxnSpMkLst>
            <pc:docMk/>
            <pc:sldMk cId="2356297869" sldId="2145706450"/>
            <ac:cxnSpMk id="176" creationId="{D317524D-F62A-4742-A1B8-7A79F341E83B}"/>
          </ac:cxnSpMkLst>
        </pc:cxnChg>
        <pc:cxnChg chg="mod">
          <ac:chgData name="JOSSE Erwan" userId="634e30ff-9aa6-4a76-85dd-80f78f5f0f6a" providerId="ADAL" clId="{A78F7FAC-1B80-4AB7-8E00-05E0DE67E8EA}" dt="2022-04-20T12:59:02.488" v="1156" actId="14100"/>
          <ac:cxnSpMkLst>
            <pc:docMk/>
            <pc:sldMk cId="2356297869" sldId="2145706450"/>
            <ac:cxnSpMk id="184" creationId="{1E9FF731-C58D-4011-A524-9ABB95FEC541}"/>
          </ac:cxnSpMkLst>
        </pc:cxnChg>
      </pc:sldChg>
      <pc:sldChg chg="addSp delSp modSp add del mod ord modAnim">
        <pc:chgData name="JOSSE Erwan" userId="634e30ff-9aa6-4a76-85dd-80f78f5f0f6a" providerId="ADAL" clId="{A78F7FAC-1B80-4AB7-8E00-05E0DE67E8EA}" dt="2022-04-27T17:01:03.196" v="7992" actId="47"/>
        <pc:sldMkLst>
          <pc:docMk/>
          <pc:sldMk cId="3654979469" sldId="2145706451"/>
        </pc:sldMkLst>
        <pc:spChg chg="mod">
          <ac:chgData name="JOSSE Erwan" userId="634e30ff-9aa6-4a76-85dd-80f78f5f0f6a" providerId="ADAL" clId="{A78F7FAC-1B80-4AB7-8E00-05E0DE67E8EA}" dt="2022-04-20T14:34:52.820" v="1400" actId="14100"/>
          <ac:spMkLst>
            <pc:docMk/>
            <pc:sldMk cId="3654979469" sldId="2145706451"/>
            <ac:spMk id="6" creationId="{62B718F0-E633-4F0B-9CE6-CAA33F22F7EB}"/>
          </ac:spMkLst>
        </pc:spChg>
        <pc:spChg chg="add mod">
          <ac:chgData name="JOSSE Erwan" userId="634e30ff-9aa6-4a76-85dd-80f78f5f0f6a" providerId="ADAL" clId="{A78F7FAC-1B80-4AB7-8E00-05E0DE67E8EA}" dt="2022-04-20T17:11:58.097" v="1910" actId="1035"/>
          <ac:spMkLst>
            <pc:docMk/>
            <pc:sldMk cId="3654979469" sldId="2145706451"/>
            <ac:spMk id="21" creationId="{B68D39B1-32F6-4A19-A115-06108D3967AD}"/>
          </ac:spMkLst>
        </pc:spChg>
        <pc:spChg chg="mod">
          <ac:chgData name="JOSSE Erwan" userId="634e30ff-9aa6-4a76-85dd-80f78f5f0f6a" providerId="ADAL" clId="{A78F7FAC-1B80-4AB7-8E00-05E0DE67E8EA}" dt="2022-04-20T17:11:09.049" v="1876" actId="1035"/>
          <ac:spMkLst>
            <pc:docMk/>
            <pc:sldMk cId="3654979469" sldId="2145706451"/>
            <ac:spMk id="27" creationId="{4EE6AB18-39FD-4835-B775-89192A4F428F}"/>
          </ac:spMkLst>
        </pc:spChg>
        <pc:spChg chg="mod">
          <ac:chgData name="JOSSE Erwan" userId="634e30ff-9aa6-4a76-85dd-80f78f5f0f6a" providerId="ADAL" clId="{A78F7FAC-1B80-4AB7-8E00-05E0DE67E8EA}" dt="2022-04-20T17:11:09.049" v="1876" actId="1035"/>
          <ac:spMkLst>
            <pc:docMk/>
            <pc:sldMk cId="3654979469" sldId="2145706451"/>
            <ac:spMk id="28" creationId="{9B50AF55-E1C1-49DA-B016-8D9C6BD9C8C6}"/>
          </ac:spMkLst>
        </pc:spChg>
        <pc:spChg chg="mod">
          <ac:chgData name="JOSSE Erwan" userId="634e30ff-9aa6-4a76-85dd-80f78f5f0f6a" providerId="ADAL" clId="{A78F7FAC-1B80-4AB7-8E00-05E0DE67E8EA}" dt="2022-04-20T17:10:45.601" v="1858" actId="207"/>
          <ac:spMkLst>
            <pc:docMk/>
            <pc:sldMk cId="3654979469" sldId="2145706451"/>
            <ac:spMk id="29" creationId="{1A4FE7D3-F958-47D7-97F9-2421753CFE71}"/>
          </ac:spMkLst>
        </pc:spChg>
        <pc:spChg chg="mod">
          <ac:chgData name="JOSSE Erwan" userId="634e30ff-9aa6-4a76-85dd-80f78f5f0f6a" providerId="ADAL" clId="{A78F7FAC-1B80-4AB7-8E00-05E0DE67E8EA}" dt="2022-04-20T17:10:26.417" v="1854" actId="207"/>
          <ac:spMkLst>
            <pc:docMk/>
            <pc:sldMk cId="3654979469" sldId="2145706451"/>
            <ac:spMk id="30" creationId="{0F1025F2-5F1A-4331-9FE5-7301ECBD46A8}"/>
          </ac:spMkLst>
        </pc:spChg>
        <pc:spChg chg="add mod">
          <ac:chgData name="JOSSE Erwan" userId="634e30ff-9aa6-4a76-85dd-80f78f5f0f6a" providerId="ADAL" clId="{A78F7FAC-1B80-4AB7-8E00-05E0DE67E8EA}" dt="2022-04-20T17:11:16.634" v="1878" actId="1076"/>
          <ac:spMkLst>
            <pc:docMk/>
            <pc:sldMk cId="3654979469" sldId="2145706451"/>
            <ac:spMk id="64" creationId="{77988619-8340-470E-8EE8-D9FBC25BBC2C}"/>
          </ac:spMkLst>
        </pc:spChg>
        <pc:spChg chg="add mod">
          <ac:chgData name="JOSSE Erwan" userId="634e30ff-9aa6-4a76-85dd-80f78f5f0f6a" providerId="ADAL" clId="{A78F7FAC-1B80-4AB7-8E00-05E0DE67E8EA}" dt="2022-04-20T17:11:09.049" v="1876" actId="1035"/>
          <ac:spMkLst>
            <pc:docMk/>
            <pc:sldMk cId="3654979469" sldId="2145706451"/>
            <ac:spMk id="70" creationId="{B9745CA1-5D7F-4C85-87A1-D2C4F7210DDC}"/>
          </ac:spMkLst>
        </pc:spChg>
        <pc:spChg chg="add mod">
          <ac:chgData name="JOSSE Erwan" userId="634e30ff-9aa6-4a76-85dd-80f78f5f0f6a" providerId="ADAL" clId="{A78F7FAC-1B80-4AB7-8E00-05E0DE67E8EA}" dt="2022-04-20T14:36:50.124" v="1465" actId="1076"/>
          <ac:spMkLst>
            <pc:docMk/>
            <pc:sldMk cId="3654979469" sldId="2145706451"/>
            <ac:spMk id="72" creationId="{20745CB2-CFFF-49AA-80D8-068F836B8F6B}"/>
          </ac:spMkLst>
        </pc:spChg>
        <pc:spChg chg="mod">
          <ac:chgData name="JOSSE Erwan" userId="634e30ff-9aa6-4a76-85dd-80f78f5f0f6a" providerId="ADAL" clId="{A78F7FAC-1B80-4AB7-8E00-05E0DE67E8EA}" dt="2022-04-20T17:11:31.035" v="1880" actId="1076"/>
          <ac:spMkLst>
            <pc:docMk/>
            <pc:sldMk cId="3654979469" sldId="2145706451"/>
            <ac:spMk id="76" creationId="{58894547-ED0D-4926-A6E2-33E2C099829B}"/>
          </ac:spMkLst>
        </pc:spChg>
        <pc:spChg chg="add mod">
          <ac:chgData name="JOSSE Erwan" userId="634e30ff-9aa6-4a76-85dd-80f78f5f0f6a" providerId="ADAL" clId="{A78F7FAC-1B80-4AB7-8E00-05E0DE67E8EA}" dt="2022-04-20T17:11:58.097" v="1910" actId="1035"/>
          <ac:spMkLst>
            <pc:docMk/>
            <pc:sldMk cId="3654979469" sldId="2145706451"/>
            <ac:spMk id="77" creationId="{129223EF-6B87-43BB-99DC-E014E0A35C58}"/>
          </ac:spMkLst>
        </pc:spChg>
        <pc:spChg chg="add mod">
          <ac:chgData name="JOSSE Erwan" userId="634e30ff-9aa6-4a76-85dd-80f78f5f0f6a" providerId="ADAL" clId="{A78F7FAC-1B80-4AB7-8E00-05E0DE67E8EA}" dt="2022-04-20T17:11:58.097" v="1910" actId="1035"/>
          <ac:spMkLst>
            <pc:docMk/>
            <pc:sldMk cId="3654979469" sldId="2145706451"/>
            <ac:spMk id="78" creationId="{7692EE6E-5A91-4B53-8451-B03A03DE633C}"/>
          </ac:spMkLst>
        </pc:spChg>
        <pc:spChg chg="del">
          <ac:chgData name="JOSSE Erwan" userId="634e30ff-9aa6-4a76-85dd-80f78f5f0f6a" providerId="ADAL" clId="{A78F7FAC-1B80-4AB7-8E00-05E0DE67E8EA}" dt="2022-04-20T14:28:41.654" v="1196" actId="478"/>
          <ac:spMkLst>
            <pc:docMk/>
            <pc:sldMk cId="3654979469" sldId="2145706451"/>
            <ac:spMk id="82" creationId="{03BDA316-2DD8-4561-83BD-57C5679EA5A2}"/>
          </ac:spMkLst>
        </pc:spChg>
        <pc:spChg chg="add mod">
          <ac:chgData name="JOSSE Erwan" userId="634e30ff-9aa6-4a76-85dd-80f78f5f0f6a" providerId="ADAL" clId="{A78F7FAC-1B80-4AB7-8E00-05E0DE67E8EA}" dt="2022-04-20T17:11:48.987" v="1904" actId="1037"/>
          <ac:spMkLst>
            <pc:docMk/>
            <pc:sldMk cId="3654979469" sldId="2145706451"/>
            <ac:spMk id="84" creationId="{F3713AF4-3E91-4648-A75A-C64D00A97832}"/>
          </ac:spMkLst>
        </pc:spChg>
        <pc:spChg chg="mod">
          <ac:chgData name="JOSSE Erwan" userId="634e30ff-9aa6-4a76-85dd-80f78f5f0f6a" providerId="ADAL" clId="{A78F7FAC-1B80-4AB7-8E00-05E0DE67E8EA}" dt="2022-04-20T17:11:09.049" v="1876" actId="1035"/>
          <ac:spMkLst>
            <pc:docMk/>
            <pc:sldMk cId="3654979469" sldId="2145706451"/>
            <ac:spMk id="158" creationId="{F66879E9-6080-4D8B-B6BF-D92BBEAD861B}"/>
          </ac:spMkLst>
        </pc:spChg>
        <pc:spChg chg="mod">
          <ac:chgData name="JOSSE Erwan" userId="634e30ff-9aa6-4a76-85dd-80f78f5f0f6a" providerId="ADAL" clId="{A78F7FAC-1B80-4AB7-8E00-05E0DE67E8EA}" dt="2022-04-20T17:11:09.049" v="1876" actId="1035"/>
          <ac:spMkLst>
            <pc:docMk/>
            <pc:sldMk cId="3654979469" sldId="2145706451"/>
            <ac:spMk id="159" creationId="{78B24EEA-E511-4277-A561-C4D9B95F2672}"/>
          </ac:spMkLst>
        </pc:spChg>
        <pc:picChg chg="add mod">
          <ac:chgData name="JOSSE Erwan" userId="634e30ff-9aa6-4a76-85dd-80f78f5f0f6a" providerId="ADAL" clId="{A78F7FAC-1B80-4AB7-8E00-05E0DE67E8EA}" dt="2022-04-20T17:11:16.634" v="1878" actId="1076"/>
          <ac:picMkLst>
            <pc:docMk/>
            <pc:sldMk cId="3654979469" sldId="2145706451"/>
            <ac:picMk id="3" creationId="{684B48D7-FA05-43EA-9EED-6686595FA4AF}"/>
          </ac:picMkLst>
        </pc:picChg>
        <pc:picChg chg="mod">
          <ac:chgData name="JOSSE Erwan" userId="634e30ff-9aa6-4a76-85dd-80f78f5f0f6a" providerId="ADAL" clId="{A78F7FAC-1B80-4AB7-8E00-05E0DE67E8EA}" dt="2022-04-20T14:31:11.961" v="1244" actId="1076"/>
          <ac:picMkLst>
            <pc:docMk/>
            <pc:sldMk cId="3654979469" sldId="2145706451"/>
            <ac:picMk id="45" creationId="{6E14185F-0EC4-4208-950E-E5138FE9BE3A}"/>
          </ac:picMkLst>
        </pc:picChg>
        <pc:picChg chg="mod">
          <ac:chgData name="JOSSE Erwan" userId="634e30ff-9aa6-4a76-85dd-80f78f5f0f6a" providerId="ADAL" clId="{A78F7FAC-1B80-4AB7-8E00-05E0DE67E8EA}" dt="2022-04-20T14:31:37.571" v="1279" actId="1038"/>
          <ac:picMkLst>
            <pc:docMk/>
            <pc:sldMk cId="3654979469" sldId="2145706451"/>
            <ac:picMk id="46" creationId="{74FB973A-E960-4773-92C7-D984BD1A2E70}"/>
          </ac:picMkLst>
        </pc:picChg>
        <pc:picChg chg="mod">
          <ac:chgData name="JOSSE Erwan" userId="634e30ff-9aa6-4a76-85dd-80f78f5f0f6a" providerId="ADAL" clId="{A78F7FAC-1B80-4AB7-8E00-05E0DE67E8EA}" dt="2022-04-20T14:31:47.288" v="1291" actId="1038"/>
          <ac:picMkLst>
            <pc:docMk/>
            <pc:sldMk cId="3654979469" sldId="2145706451"/>
            <ac:picMk id="47" creationId="{1D547D07-1CAE-4DEB-AC2F-C1E3A2455340}"/>
          </ac:picMkLst>
        </pc:picChg>
        <pc:picChg chg="mod">
          <ac:chgData name="JOSSE Erwan" userId="634e30ff-9aa6-4a76-85dd-80f78f5f0f6a" providerId="ADAL" clId="{A78F7FAC-1B80-4AB7-8E00-05E0DE67E8EA}" dt="2022-04-20T14:31:47.288" v="1291" actId="1038"/>
          <ac:picMkLst>
            <pc:docMk/>
            <pc:sldMk cId="3654979469" sldId="2145706451"/>
            <ac:picMk id="48" creationId="{F69835DC-58E4-404E-B7BB-EC12631C0FA3}"/>
          </ac:picMkLst>
        </pc:picChg>
        <pc:picChg chg="mod">
          <ac:chgData name="JOSSE Erwan" userId="634e30ff-9aa6-4a76-85dd-80f78f5f0f6a" providerId="ADAL" clId="{A78F7FAC-1B80-4AB7-8E00-05E0DE67E8EA}" dt="2022-04-20T14:30:50.927" v="1243" actId="1036"/>
          <ac:picMkLst>
            <pc:docMk/>
            <pc:sldMk cId="3654979469" sldId="2145706451"/>
            <ac:picMk id="51" creationId="{FBA8D66E-C573-4D48-9021-6F826C60AB71}"/>
          </ac:picMkLst>
        </pc:picChg>
        <pc:picChg chg="mod">
          <ac:chgData name="JOSSE Erwan" userId="634e30ff-9aa6-4a76-85dd-80f78f5f0f6a" providerId="ADAL" clId="{A78F7FAC-1B80-4AB7-8E00-05E0DE67E8EA}" dt="2022-04-20T14:30:50.927" v="1243" actId="1036"/>
          <ac:picMkLst>
            <pc:docMk/>
            <pc:sldMk cId="3654979469" sldId="2145706451"/>
            <ac:picMk id="52" creationId="{08D1052B-8696-4656-8CFB-7B8F2B8DA1AE}"/>
          </ac:picMkLst>
        </pc:picChg>
        <pc:picChg chg="mod">
          <ac:chgData name="JOSSE Erwan" userId="634e30ff-9aa6-4a76-85dd-80f78f5f0f6a" providerId="ADAL" clId="{A78F7FAC-1B80-4AB7-8E00-05E0DE67E8EA}" dt="2022-04-20T14:31:19.199" v="1248" actId="1076"/>
          <ac:picMkLst>
            <pc:docMk/>
            <pc:sldMk cId="3654979469" sldId="2145706451"/>
            <ac:picMk id="53" creationId="{B021E0BE-3C0D-4B5D-8F21-9CA32B25280B}"/>
          </ac:picMkLst>
        </pc:picChg>
        <pc:picChg chg="mod">
          <ac:chgData name="JOSSE Erwan" userId="634e30ff-9aa6-4a76-85dd-80f78f5f0f6a" providerId="ADAL" clId="{A78F7FAC-1B80-4AB7-8E00-05E0DE67E8EA}" dt="2022-04-20T17:11:09.049" v="1876" actId="1035"/>
          <ac:picMkLst>
            <pc:docMk/>
            <pc:sldMk cId="3654979469" sldId="2145706451"/>
            <ac:picMk id="54" creationId="{20D1561F-8795-4AD4-937C-139C1E5D991D}"/>
          </ac:picMkLst>
        </pc:picChg>
        <pc:picChg chg="mod">
          <ac:chgData name="JOSSE Erwan" userId="634e30ff-9aa6-4a76-85dd-80f78f5f0f6a" providerId="ADAL" clId="{A78F7FAC-1B80-4AB7-8E00-05E0DE67E8EA}" dt="2022-04-20T17:11:09.049" v="1876" actId="1035"/>
          <ac:picMkLst>
            <pc:docMk/>
            <pc:sldMk cId="3654979469" sldId="2145706451"/>
            <ac:picMk id="56" creationId="{09A70A45-2E7E-4DF0-B731-F2A2C46ACA8E}"/>
          </ac:picMkLst>
        </pc:picChg>
        <pc:picChg chg="mod">
          <ac:chgData name="JOSSE Erwan" userId="634e30ff-9aa6-4a76-85dd-80f78f5f0f6a" providerId="ADAL" clId="{A78F7FAC-1B80-4AB7-8E00-05E0DE67E8EA}" dt="2022-04-20T17:11:09.049" v="1876" actId="1035"/>
          <ac:picMkLst>
            <pc:docMk/>
            <pc:sldMk cId="3654979469" sldId="2145706451"/>
            <ac:picMk id="58" creationId="{C34C0C12-1076-4838-A8F2-FB59EA00EA22}"/>
          </ac:picMkLst>
        </pc:picChg>
        <pc:picChg chg="mod">
          <ac:chgData name="JOSSE Erwan" userId="634e30ff-9aa6-4a76-85dd-80f78f5f0f6a" providerId="ADAL" clId="{A78F7FAC-1B80-4AB7-8E00-05E0DE67E8EA}" dt="2022-04-20T17:11:09.049" v="1876" actId="1035"/>
          <ac:picMkLst>
            <pc:docMk/>
            <pc:sldMk cId="3654979469" sldId="2145706451"/>
            <ac:picMk id="59" creationId="{9D75FA0A-7BA9-4DE8-B114-F8A0A58537E8}"/>
          </ac:picMkLst>
        </pc:picChg>
        <pc:picChg chg="add mod">
          <ac:chgData name="JOSSE Erwan" userId="634e30ff-9aa6-4a76-85dd-80f78f5f0f6a" providerId="ADAL" clId="{A78F7FAC-1B80-4AB7-8E00-05E0DE67E8EA}" dt="2022-04-20T14:31:37.571" v="1279" actId="1038"/>
          <ac:picMkLst>
            <pc:docMk/>
            <pc:sldMk cId="3654979469" sldId="2145706451"/>
            <ac:picMk id="67" creationId="{06A805CE-0BF6-479A-B03A-C02E53F1DE94}"/>
          </ac:picMkLst>
        </pc:picChg>
        <pc:picChg chg="add mod">
          <ac:chgData name="JOSSE Erwan" userId="634e30ff-9aa6-4a76-85dd-80f78f5f0f6a" providerId="ADAL" clId="{A78F7FAC-1B80-4AB7-8E00-05E0DE67E8EA}" dt="2022-04-20T14:31:29.355" v="1250" actId="1076"/>
          <ac:picMkLst>
            <pc:docMk/>
            <pc:sldMk cId="3654979469" sldId="2145706451"/>
            <ac:picMk id="68" creationId="{5A948C9A-14A0-49E6-88DA-8FF22BB29D66}"/>
          </ac:picMkLst>
        </pc:picChg>
        <pc:cxnChg chg="mod">
          <ac:chgData name="JOSSE Erwan" userId="634e30ff-9aa6-4a76-85dd-80f78f5f0f6a" providerId="ADAL" clId="{A78F7FAC-1B80-4AB7-8E00-05E0DE67E8EA}" dt="2022-04-20T17:11:09.049" v="1876" actId="1035"/>
          <ac:cxnSpMkLst>
            <pc:docMk/>
            <pc:sldMk cId="3654979469" sldId="2145706451"/>
            <ac:cxnSpMk id="10" creationId="{98DC008D-4783-4718-84FD-54673EBBB258}"/>
          </ac:cxnSpMkLst>
        </pc:cxnChg>
        <pc:cxnChg chg="add mod">
          <ac:chgData name="JOSSE Erwan" userId="634e30ff-9aa6-4a76-85dd-80f78f5f0f6a" providerId="ADAL" clId="{A78F7FAC-1B80-4AB7-8E00-05E0DE67E8EA}" dt="2022-04-20T14:37:35.681" v="1472" actId="1076"/>
          <ac:cxnSpMkLst>
            <pc:docMk/>
            <pc:sldMk cId="3654979469" sldId="2145706451"/>
            <ac:cxnSpMk id="23" creationId="{DC751D88-0F84-4438-9E15-1B6058A0B4F1}"/>
          </ac:cxnSpMkLst>
        </pc:cxnChg>
        <pc:cxnChg chg="mod">
          <ac:chgData name="JOSSE Erwan" userId="634e30ff-9aa6-4a76-85dd-80f78f5f0f6a" providerId="ADAL" clId="{A78F7FAC-1B80-4AB7-8E00-05E0DE67E8EA}" dt="2022-04-20T17:11:09.049" v="1876" actId="1035"/>
          <ac:cxnSpMkLst>
            <pc:docMk/>
            <pc:sldMk cId="3654979469" sldId="2145706451"/>
            <ac:cxnSpMk id="69" creationId="{4E8000A6-58B1-49FB-984C-6F6A77AF84AB}"/>
          </ac:cxnSpMkLst>
        </pc:cxnChg>
        <pc:cxnChg chg="add del mod">
          <ac:chgData name="JOSSE Erwan" userId="634e30ff-9aa6-4a76-85dd-80f78f5f0f6a" providerId="ADAL" clId="{A78F7FAC-1B80-4AB7-8E00-05E0DE67E8EA}" dt="2022-04-20T14:37:28.615" v="1470" actId="478"/>
          <ac:cxnSpMkLst>
            <pc:docMk/>
            <pc:sldMk cId="3654979469" sldId="2145706451"/>
            <ac:cxnSpMk id="71" creationId="{E2C1CAF6-9271-4497-AB8B-3315F0C023AA}"/>
          </ac:cxnSpMkLst>
        </pc:cxnChg>
        <pc:cxnChg chg="mod">
          <ac:chgData name="JOSSE Erwan" userId="634e30ff-9aa6-4a76-85dd-80f78f5f0f6a" providerId="ADAL" clId="{A78F7FAC-1B80-4AB7-8E00-05E0DE67E8EA}" dt="2022-04-20T17:11:09.049" v="1876" actId="1035"/>
          <ac:cxnSpMkLst>
            <pc:docMk/>
            <pc:sldMk cId="3654979469" sldId="2145706451"/>
            <ac:cxnSpMk id="83" creationId="{46C688C3-0A98-4E31-A723-E06BA0EB59E4}"/>
          </ac:cxnSpMkLst>
        </pc:cxnChg>
        <pc:cxnChg chg="mod">
          <ac:chgData name="JOSSE Erwan" userId="634e30ff-9aa6-4a76-85dd-80f78f5f0f6a" providerId="ADAL" clId="{A78F7FAC-1B80-4AB7-8E00-05E0DE67E8EA}" dt="2022-04-20T17:21:18.167" v="1977" actId="1076"/>
          <ac:cxnSpMkLst>
            <pc:docMk/>
            <pc:sldMk cId="3654979469" sldId="2145706451"/>
            <ac:cxnSpMk id="152" creationId="{FAEC4839-68AD-4726-B0D1-D1CA1C21EA93}"/>
          </ac:cxnSpMkLst>
        </pc:cxnChg>
        <pc:cxnChg chg="mod">
          <ac:chgData name="JOSSE Erwan" userId="634e30ff-9aa6-4a76-85dd-80f78f5f0f6a" providerId="ADAL" clId="{A78F7FAC-1B80-4AB7-8E00-05E0DE67E8EA}" dt="2022-04-20T17:11:09.049" v="1876" actId="1035"/>
          <ac:cxnSpMkLst>
            <pc:docMk/>
            <pc:sldMk cId="3654979469" sldId="2145706451"/>
            <ac:cxnSpMk id="161" creationId="{E531D79B-5978-4224-80C4-8746B3886012}"/>
          </ac:cxnSpMkLst>
        </pc:cxnChg>
        <pc:cxnChg chg="mod">
          <ac:chgData name="JOSSE Erwan" userId="634e30ff-9aa6-4a76-85dd-80f78f5f0f6a" providerId="ADAL" clId="{A78F7FAC-1B80-4AB7-8E00-05E0DE67E8EA}" dt="2022-04-20T17:11:09.049" v="1876" actId="1035"/>
          <ac:cxnSpMkLst>
            <pc:docMk/>
            <pc:sldMk cId="3654979469" sldId="2145706451"/>
            <ac:cxnSpMk id="165" creationId="{6F5804D5-72AF-41C8-A8F7-2390D8EB2E3E}"/>
          </ac:cxnSpMkLst>
        </pc:cxnChg>
        <pc:cxnChg chg="mod">
          <ac:chgData name="JOSSE Erwan" userId="634e30ff-9aa6-4a76-85dd-80f78f5f0f6a" providerId="ADAL" clId="{A78F7FAC-1B80-4AB7-8E00-05E0DE67E8EA}" dt="2022-04-20T17:11:09.049" v="1876" actId="1035"/>
          <ac:cxnSpMkLst>
            <pc:docMk/>
            <pc:sldMk cId="3654979469" sldId="2145706451"/>
            <ac:cxnSpMk id="168" creationId="{9B2761D2-3586-4740-B6D5-F016DDA37DF1}"/>
          </ac:cxnSpMkLst>
        </pc:cxnChg>
        <pc:cxnChg chg="mod">
          <ac:chgData name="JOSSE Erwan" userId="634e30ff-9aa6-4a76-85dd-80f78f5f0f6a" providerId="ADAL" clId="{A78F7FAC-1B80-4AB7-8E00-05E0DE67E8EA}" dt="2022-04-20T17:11:09.049" v="1876" actId="1035"/>
          <ac:cxnSpMkLst>
            <pc:docMk/>
            <pc:sldMk cId="3654979469" sldId="2145706451"/>
            <ac:cxnSpMk id="176" creationId="{D317524D-F62A-4742-A1B8-7A79F341E83B}"/>
          </ac:cxnSpMkLst>
        </pc:cxnChg>
        <pc:cxnChg chg="mod">
          <ac:chgData name="JOSSE Erwan" userId="634e30ff-9aa6-4a76-85dd-80f78f5f0f6a" providerId="ADAL" clId="{A78F7FAC-1B80-4AB7-8E00-05E0DE67E8EA}" dt="2022-04-20T17:11:26.459" v="1879" actId="14100"/>
          <ac:cxnSpMkLst>
            <pc:docMk/>
            <pc:sldMk cId="3654979469" sldId="2145706451"/>
            <ac:cxnSpMk id="184" creationId="{1E9FF731-C58D-4011-A524-9ABB95FEC541}"/>
          </ac:cxnSpMkLst>
        </pc:cxnChg>
      </pc:sldChg>
      <pc:sldChg chg="modSp mod">
        <pc:chgData name="JOSSE Erwan" userId="634e30ff-9aa6-4a76-85dd-80f78f5f0f6a" providerId="ADAL" clId="{A78F7FAC-1B80-4AB7-8E00-05E0DE67E8EA}" dt="2022-04-27T11:21:32.293" v="2000" actId="1076"/>
        <pc:sldMkLst>
          <pc:docMk/>
          <pc:sldMk cId="1497420922" sldId="2147469228"/>
        </pc:sldMkLst>
        <pc:spChg chg="mod">
          <ac:chgData name="JOSSE Erwan" userId="634e30ff-9aa6-4a76-85dd-80f78f5f0f6a" providerId="ADAL" clId="{A78F7FAC-1B80-4AB7-8E00-05E0DE67E8EA}" dt="2022-04-27T11:21:28.301" v="1999" actId="12789"/>
          <ac:spMkLst>
            <pc:docMk/>
            <pc:sldMk cId="1497420922" sldId="2147469228"/>
            <ac:spMk id="17" creationId="{4FBAD685-635D-452F-AC84-2388B1E99F95}"/>
          </ac:spMkLst>
        </pc:spChg>
        <pc:spChg chg="mod">
          <ac:chgData name="JOSSE Erwan" userId="634e30ff-9aa6-4a76-85dd-80f78f5f0f6a" providerId="ADAL" clId="{A78F7FAC-1B80-4AB7-8E00-05E0DE67E8EA}" dt="2022-04-27T11:21:32.293" v="2000" actId="1076"/>
          <ac:spMkLst>
            <pc:docMk/>
            <pc:sldMk cId="1497420922" sldId="2147469228"/>
            <ac:spMk id="19" creationId="{EAB849BC-166E-473E-A48E-559F90E3BE50}"/>
          </ac:spMkLst>
        </pc:spChg>
        <pc:spChg chg="mod">
          <ac:chgData name="JOSSE Erwan" userId="634e30ff-9aa6-4a76-85dd-80f78f5f0f6a" providerId="ADAL" clId="{A78F7FAC-1B80-4AB7-8E00-05E0DE67E8EA}" dt="2022-04-27T11:21:28.301" v="1999" actId="12789"/>
          <ac:spMkLst>
            <pc:docMk/>
            <pc:sldMk cId="1497420922" sldId="2147469228"/>
            <ac:spMk id="20" creationId="{A1F4BD25-7205-4423-BA29-0995B48BD819}"/>
          </ac:spMkLst>
        </pc:spChg>
      </pc:sldChg>
      <pc:sldChg chg="addSp delSp modSp add mod">
        <pc:chgData name="JOSSE Erwan" userId="634e30ff-9aa6-4a76-85dd-80f78f5f0f6a" providerId="ADAL" clId="{A78F7FAC-1B80-4AB7-8E00-05E0DE67E8EA}" dt="2022-04-27T11:50:17.976" v="3107" actId="478"/>
        <pc:sldMkLst>
          <pc:docMk/>
          <pc:sldMk cId="327629745" sldId="2147469229"/>
        </pc:sldMkLst>
        <pc:spChg chg="del mod">
          <ac:chgData name="JOSSE Erwan" userId="634e30ff-9aa6-4a76-85dd-80f78f5f0f6a" providerId="ADAL" clId="{A78F7FAC-1B80-4AB7-8E00-05E0DE67E8EA}" dt="2022-04-27T11:50:16.072" v="3106" actId="478"/>
          <ac:spMkLst>
            <pc:docMk/>
            <pc:sldMk cId="327629745" sldId="2147469229"/>
            <ac:spMk id="4" creationId="{F6DE00D9-604A-47CC-9776-CBCD4718CE42}"/>
          </ac:spMkLst>
        </pc:spChg>
        <pc:spChg chg="add del mod">
          <ac:chgData name="JOSSE Erwan" userId="634e30ff-9aa6-4a76-85dd-80f78f5f0f6a" providerId="ADAL" clId="{A78F7FAC-1B80-4AB7-8E00-05E0DE67E8EA}" dt="2022-04-27T11:50:17.976" v="3107" actId="478"/>
          <ac:spMkLst>
            <pc:docMk/>
            <pc:sldMk cId="327629745" sldId="2147469229"/>
            <ac:spMk id="6" creationId="{F19B6AE2-A40E-4696-9291-01D8FCC7BC0C}"/>
          </ac:spMkLst>
        </pc:spChg>
        <pc:spChg chg="add del">
          <ac:chgData name="JOSSE Erwan" userId="634e30ff-9aa6-4a76-85dd-80f78f5f0f6a" providerId="ADAL" clId="{A78F7FAC-1B80-4AB7-8E00-05E0DE67E8EA}" dt="2022-04-27T11:26:39.826" v="2123" actId="22"/>
          <ac:spMkLst>
            <pc:docMk/>
            <pc:sldMk cId="327629745" sldId="2147469229"/>
            <ac:spMk id="17" creationId="{819C7652-69FD-4EBF-BFC8-550C5F6DCCA6}"/>
          </ac:spMkLst>
        </pc:spChg>
        <pc:spChg chg="add mod">
          <ac:chgData name="JOSSE Erwan" userId="634e30ff-9aa6-4a76-85dd-80f78f5f0f6a" providerId="ADAL" clId="{A78F7FAC-1B80-4AB7-8E00-05E0DE67E8EA}" dt="2022-04-27T11:50:14.470" v="3105"/>
          <ac:spMkLst>
            <pc:docMk/>
            <pc:sldMk cId="327629745" sldId="2147469229"/>
            <ac:spMk id="18" creationId="{F413A95F-529F-4B01-897D-1961EFE02318}"/>
          </ac:spMkLst>
        </pc:spChg>
        <pc:spChg chg="mod">
          <ac:chgData name="JOSSE Erwan" userId="634e30ff-9aa6-4a76-85dd-80f78f5f0f6a" providerId="ADAL" clId="{A78F7FAC-1B80-4AB7-8E00-05E0DE67E8EA}" dt="2022-04-27T11:32:31.561" v="2995" actId="20577"/>
          <ac:spMkLst>
            <pc:docMk/>
            <pc:sldMk cId="327629745" sldId="2147469229"/>
            <ac:spMk id="34" creationId="{9CDC6CBC-FAEB-4070-82B3-24E2DBD2D38C}"/>
          </ac:spMkLst>
        </pc:spChg>
        <pc:spChg chg="mod">
          <ac:chgData name="JOSSE Erwan" userId="634e30ff-9aa6-4a76-85dd-80f78f5f0f6a" providerId="ADAL" clId="{A78F7FAC-1B80-4AB7-8E00-05E0DE67E8EA}" dt="2022-04-27T11:40:37.216" v="3039" actId="6549"/>
          <ac:spMkLst>
            <pc:docMk/>
            <pc:sldMk cId="327629745" sldId="2147469229"/>
            <ac:spMk id="35" creationId="{B74EBF7E-405B-4EDD-818D-2DEEC15F6014}"/>
          </ac:spMkLst>
        </pc:spChg>
        <pc:spChg chg="mod">
          <ac:chgData name="JOSSE Erwan" userId="634e30ff-9aa6-4a76-85dd-80f78f5f0f6a" providerId="ADAL" clId="{A78F7FAC-1B80-4AB7-8E00-05E0DE67E8EA}" dt="2022-04-27T11:31:50.991" v="2868" actId="20577"/>
          <ac:spMkLst>
            <pc:docMk/>
            <pc:sldMk cId="327629745" sldId="2147469229"/>
            <ac:spMk id="36" creationId="{1B47EDAB-91A2-4E49-8B67-32FD5CE9DECF}"/>
          </ac:spMkLst>
        </pc:spChg>
        <pc:spChg chg="mod">
          <ac:chgData name="JOSSE Erwan" userId="634e30ff-9aa6-4a76-85dd-80f78f5f0f6a" providerId="ADAL" clId="{A78F7FAC-1B80-4AB7-8E00-05E0DE67E8EA}" dt="2022-04-27T11:40:47.964" v="3057" actId="20577"/>
          <ac:spMkLst>
            <pc:docMk/>
            <pc:sldMk cId="327629745" sldId="2147469229"/>
            <ac:spMk id="38" creationId="{3F8927D4-5215-43A2-9518-7E1AA79A60A7}"/>
          </ac:spMkLst>
        </pc:spChg>
      </pc:sldChg>
      <pc:sldChg chg="addSp delSp modSp new mod ord modClrScheme chgLayout">
        <pc:chgData name="JOSSE Erwan" userId="634e30ff-9aa6-4a76-85dd-80f78f5f0f6a" providerId="ADAL" clId="{A78F7FAC-1B80-4AB7-8E00-05E0DE67E8EA}" dt="2022-04-27T13:19:35.014" v="7819" actId="1038"/>
        <pc:sldMkLst>
          <pc:docMk/>
          <pc:sldMk cId="2964287932" sldId="2147469230"/>
        </pc:sldMkLst>
        <pc:spChg chg="mod ord">
          <ac:chgData name="JOSSE Erwan" userId="634e30ff-9aa6-4a76-85dd-80f78f5f0f6a" providerId="ADAL" clId="{A78F7FAC-1B80-4AB7-8E00-05E0DE67E8EA}" dt="2022-04-27T12:15:26.181" v="4674" actId="700"/>
          <ac:spMkLst>
            <pc:docMk/>
            <pc:sldMk cId="2964287932" sldId="2147469230"/>
            <ac:spMk id="2" creationId="{6501A3C1-211E-4287-B876-A08B926B07F9}"/>
          </ac:spMkLst>
        </pc:spChg>
        <pc:spChg chg="mod ord">
          <ac:chgData name="JOSSE Erwan" userId="634e30ff-9aa6-4a76-85dd-80f78f5f0f6a" providerId="ADAL" clId="{A78F7FAC-1B80-4AB7-8E00-05E0DE67E8EA}" dt="2022-04-27T12:15:26.181" v="4674" actId="700"/>
          <ac:spMkLst>
            <pc:docMk/>
            <pc:sldMk cId="2964287932" sldId="2147469230"/>
            <ac:spMk id="3" creationId="{6B780719-A967-46C2-A143-C7624067E0B5}"/>
          </ac:spMkLst>
        </pc:spChg>
        <pc:spChg chg="del mod ord">
          <ac:chgData name="JOSSE Erwan" userId="634e30ff-9aa6-4a76-85dd-80f78f5f0f6a" providerId="ADAL" clId="{A78F7FAC-1B80-4AB7-8E00-05E0DE67E8EA}" dt="2022-04-27T12:15:26.181" v="4674" actId="700"/>
          <ac:spMkLst>
            <pc:docMk/>
            <pc:sldMk cId="2964287932" sldId="2147469230"/>
            <ac:spMk id="4" creationId="{49FCB31F-F6F0-43A1-83A5-4CB8E48EE487}"/>
          </ac:spMkLst>
        </pc:spChg>
        <pc:spChg chg="del">
          <ac:chgData name="JOSSE Erwan" userId="634e30ff-9aa6-4a76-85dd-80f78f5f0f6a" providerId="ADAL" clId="{A78F7FAC-1B80-4AB7-8E00-05E0DE67E8EA}" dt="2022-04-27T12:15:26.181" v="4674" actId="700"/>
          <ac:spMkLst>
            <pc:docMk/>
            <pc:sldMk cId="2964287932" sldId="2147469230"/>
            <ac:spMk id="5" creationId="{5583DD19-7087-4C65-94F5-19E02D7361FD}"/>
          </ac:spMkLst>
        </pc:spChg>
        <pc:spChg chg="add mod ord">
          <ac:chgData name="JOSSE Erwan" userId="634e30ff-9aa6-4a76-85dd-80f78f5f0f6a" providerId="ADAL" clId="{A78F7FAC-1B80-4AB7-8E00-05E0DE67E8EA}" dt="2022-04-27T13:19:24.007" v="7816" actId="207"/>
          <ac:spMkLst>
            <pc:docMk/>
            <pc:sldMk cId="2964287932" sldId="2147469230"/>
            <ac:spMk id="6" creationId="{854ED8B3-00DB-4E94-8683-4ECA33AF6EDA}"/>
          </ac:spMkLst>
        </pc:spChg>
        <pc:spChg chg="add mod">
          <ac:chgData name="JOSSE Erwan" userId="634e30ff-9aa6-4a76-85dd-80f78f5f0f6a" providerId="ADAL" clId="{A78F7FAC-1B80-4AB7-8E00-05E0DE67E8EA}" dt="2022-04-27T12:15:29.751" v="4675"/>
          <ac:spMkLst>
            <pc:docMk/>
            <pc:sldMk cId="2964287932" sldId="2147469230"/>
            <ac:spMk id="7" creationId="{BB64C463-B772-4CD5-86EE-5F83375FFF56}"/>
          </ac:spMkLst>
        </pc:spChg>
        <pc:spChg chg="add mod">
          <ac:chgData name="JOSSE Erwan" userId="634e30ff-9aa6-4a76-85dd-80f78f5f0f6a" providerId="ADAL" clId="{A78F7FAC-1B80-4AB7-8E00-05E0DE67E8EA}" dt="2022-04-27T12:24:58.226" v="5695" actId="1076"/>
          <ac:spMkLst>
            <pc:docMk/>
            <pc:sldMk cId="2964287932" sldId="2147469230"/>
            <ac:spMk id="8" creationId="{754D6D66-98CD-494A-B2D1-777942955AE2}"/>
          </ac:spMkLst>
        </pc:spChg>
        <pc:spChg chg="add mod">
          <ac:chgData name="JOSSE Erwan" userId="634e30ff-9aa6-4a76-85dd-80f78f5f0f6a" providerId="ADAL" clId="{A78F7FAC-1B80-4AB7-8E00-05E0DE67E8EA}" dt="2022-04-27T12:15:29.751" v="4675"/>
          <ac:spMkLst>
            <pc:docMk/>
            <pc:sldMk cId="2964287932" sldId="2147469230"/>
            <ac:spMk id="9" creationId="{5793B6F2-528E-47BA-8173-25D18DF692D2}"/>
          </ac:spMkLst>
        </pc:spChg>
        <pc:spChg chg="add mod">
          <ac:chgData name="JOSSE Erwan" userId="634e30ff-9aa6-4a76-85dd-80f78f5f0f6a" providerId="ADAL" clId="{A78F7FAC-1B80-4AB7-8E00-05E0DE67E8EA}" dt="2022-04-27T12:15:29.751" v="4675"/>
          <ac:spMkLst>
            <pc:docMk/>
            <pc:sldMk cId="2964287932" sldId="2147469230"/>
            <ac:spMk id="10" creationId="{0790192B-A9A8-4FCB-B35C-9FAC55ACD9D9}"/>
          </ac:spMkLst>
        </pc:spChg>
        <pc:spChg chg="add mod">
          <ac:chgData name="JOSSE Erwan" userId="634e30ff-9aa6-4a76-85dd-80f78f5f0f6a" providerId="ADAL" clId="{A78F7FAC-1B80-4AB7-8E00-05E0DE67E8EA}" dt="2022-04-27T12:15:29.751" v="4675"/>
          <ac:spMkLst>
            <pc:docMk/>
            <pc:sldMk cId="2964287932" sldId="2147469230"/>
            <ac:spMk id="11" creationId="{2A5A69C3-4E35-4D12-8F4B-6671D16634DA}"/>
          </ac:spMkLst>
        </pc:spChg>
        <pc:spChg chg="mod">
          <ac:chgData name="JOSSE Erwan" userId="634e30ff-9aa6-4a76-85dd-80f78f5f0f6a" providerId="ADAL" clId="{A78F7FAC-1B80-4AB7-8E00-05E0DE67E8EA}" dt="2022-04-27T12:15:29.751" v="4675"/>
          <ac:spMkLst>
            <pc:docMk/>
            <pc:sldMk cId="2964287932" sldId="2147469230"/>
            <ac:spMk id="13" creationId="{B7A6CEAA-8CC8-429D-8599-08C1749C0AB0}"/>
          </ac:spMkLst>
        </pc:spChg>
        <pc:spChg chg="mod">
          <ac:chgData name="JOSSE Erwan" userId="634e30ff-9aa6-4a76-85dd-80f78f5f0f6a" providerId="ADAL" clId="{A78F7FAC-1B80-4AB7-8E00-05E0DE67E8EA}" dt="2022-04-27T12:15:29.751" v="4675"/>
          <ac:spMkLst>
            <pc:docMk/>
            <pc:sldMk cId="2964287932" sldId="2147469230"/>
            <ac:spMk id="14" creationId="{B09AF88F-5514-45D2-AFD4-0D4B48603736}"/>
          </ac:spMkLst>
        </pc:spChg>
        <pc:spChg chg="mod">
          <ac:chgData name="JOSSE Erwan" userId="634e30ff-9aa6-4a76-85dd-80f78f5f0f6a" providerId="ADAL" clId="{A78F7FAC-1B80-4AB7-8E00-05E0DE67E8EA}" dt="2022-04-27T12:15:29.751" v="4675"/>
          <ac:spMkLst>
            <pc:docMk/>
            <pc:sldMk cId="2964287932" sldId="2147469230"/>
            <ac:spMk id="15" creationId="{0FE9A3CE-0A21-42FB-9DC7-6B9F9ECDA436}"/>
          </ac:spMkLst>
        </pc:spChg>
        <pc:spChg chg="mod">
          <ac:chgData name="JOSSE Erwan" userId="634e30ff-9aa6-4a76-85dd-80f78f5f0f6a" providerId="ADAL" clId="{A78F7FAC-1B80-4AB7-8E00-05E0DE67E8EA}" dt="2022-04-27T12:15:29.751" v="4675"/>
          <ac:spMkLst>
            <pc:docMk/>
            <pc:sldMk cId="2964287932" sldId="2147469230"/>
            <ac:spMk id="16" creationId="{A2BE3450-A85F-48E5-8B33-ED9C28E4C23E}"/>
          </ac:spMkLst>
        </pc:spChg>
        <pc:spChg chg="mod">
          <ac:chgData name="JOSSE Erwan" userId="634e30ff-9aa6-4a76-85dd-80f78f5f0f6a" providerId="ADAL" clId="{A78F7FAC-1B80-4AB7-8E00-05E0DE67E8EA}" dt="2022-04-27T12:15:29.751" v="4675"/>
          <ac:spMkLst>
            <pc:docMk/>
            <pc:sldMk cId="2964287932" sldId="2147469230"/>
            <ac:spMk id="17" creationId="{F6D1F176-8D0E-48D5-B79A-AF573B93B9C5}"/>
          </ac:spMkLst>
        </pc:spChg>
        <pc:spChg chg="mod">
          <ac:chgData name="JOSSE Erwan" userId="634e30ff-9aa6-4a76-85dd-80f78f5f0f6a" providerId="ADAL" clId="{A78F7FAC-1B80-4AB7-8E00-05E0DE67E8EA}" dt="2022-04-27T12:15:29.751" v="4675"/>
          <ac:spMkLst>
            <pc:docMk/>
            <pc:sldMk cId="2964287932" sldId="2147469230"/>
            <ac:spMk id="18" creationId="{37136C32-7CEE-446E-9857-D2EFD323154B}"/>
          </ac:spMkLst>
        </pc:spChg>
        <pc:spChg chg="mod">
          <ac:chgData name="JOSSE Erwan" userId="634e30ff-9aa6-4a76-85dd-80f78f5f0f6a" providerId="ADAL" clId="{A78F7FAC-1B80-4AB7-8E00-05E0DE67E8EA}" dt="2022-04-27T12:15:29.751" v="4675"/>
          <ac:spMkLst>
            <pc:docMk/>
            <pc:sldMk cId="2964287932" sldId="2147469230"/>
            <ac:spMk id="19" creationId="{F1F7735A-D95D-4982-B143-39BFDED528F1}"/>
          </ac:spMkLst>
        </pc:spChg>
        <pc:spChg chg="mod">
          <ac:chgData name="JOSSE Erwan" userId="634e30ff-9aa6-4a76-85dd-80f78f5f0f6a" providerId="ADAL" clId="{A78F7FAC-1B80-4AB7-8E00-05E0DE67E8EA}" dt="2022-04-27T12:15:29.751" v="4675"/>
          <ac:spMkLst>
            <pc:docMk/>
            <pc:sldMk cId="2964287932" sldId="2147469230"/>
            <ac:spMk id="20" creationId="{234FE808-150F-46EF-9072-A10BDDD1E6E6}"/>
          </ac:spMkLst>
        </pc:spChg>
        <pc:spChg chg="mod">
          <ac:chgData name="JOSSE Erwan" userId="634e30ff-9aa6-4a76-85dd-80f78f5f0f6a" providerId="ADAL" clId="{A78F7FAC-1B80-4AB7-8E00-05E0DE67E8EA}" dt="2022-04-27T12:15:29.751" v="4675"/>
          <ac:spMkLst>
            <pc:docMk/>
            <pc:sldMk cId="2964287932" sldId="2147469230"/>
            <ac:spMk id="21" creationId="{DFBEE3CA-A393-4202-8721-FE7037ECEC09}"/>
          </ac:spMkLst>
        </pc:spChg>
        <pc:spChg chg="mod">
          <ac:chgData name="JOSSE Erwan" userId="634e30ff-9aa6-4a76-85dd-80f78f5f0f6a" providerId="ADAL" clId="{A78F7FAC-1B80-4AB7-8E00-05E0DE67E8EA}" dt="2022-04-27T12:15:29.751" v="4675"/>
          <ac:spMkLst>
            <pc:docMk/>
            <pc:sldMk cId="2964287932" sldId="2147469230"/>
            <ac:spMk id="22" creationId="{4B3D7CF5-A275-43F9-980F-2BDB28F4FD74}"/>
          </ac:spMkLst>
        </pc:spChg>
        <pc:spChg chg="mod">
          <ac:chgData name="JOSSE Erwan" userId="634e30ff-9aa6-4a76-85dd-80f78f5f0f6a" providerId="ADAL" clId="{A78F7FAC-1B80-4AB7-8E00-05E0DE67E8EA}" dt="2022-04-27T12:15:29.751" v="4675"/>
          <ac:spMkLst>
            <pc:docMk/>
            <pc:sldMk cId="2964287932" sldId="2147469230"/>
            <ac:spMk id="23" creationId="{B4134A3B-BBD6-4662-9816-B5176CFE611B}"/>
          </ac:spMkLst>
        </pc:spChg>
        <pc:spChg chg="mod">
          <ac:chgData name="JOSSE Erwan" userId="634e30ff-9aa6-4a76-85dd-80f78f5f0f6a" providerId="ADAL" clId="{A78F7FAC-1B80-4AB7-8E00-05E0DE67E8EA}" dt="2022-04-27T12:15:29.751" v="4675"/>
          <ac:spMkLst>
            <pc:docMk/>
            <pc:sldMk cId="2964287932" sldId="2147469230"/>
            <ac:spMk id="24" creationId="{CC8C3144-320B-4B38-BEA2-F2E3869444AE}"/>
          </ac:spMkLst>
        </pc:spChg>
        <pc:spChg chg="mod">
          <ac:chgData name="JOSSE Erwan" userId="634e30ff-9aa6-4a76-85dd-80f78f5f0f6a" providerId="ADAL" clId="{A78F7FAC-1B80-4AB7-8E00-05E0DE67E8EA}" dt="2022-04-27T12:15:29.751" v="4675"/>
          <ac:spMkLst>
            <pc:docMk/>
            <pc:sldMk cId="2964287932" sldId="2147469230"/>
            <ac:spMk id="25" creationId="{7BDD7352-421B-4AC1-B169-293BDB693AE7}"/>
          </ac:spMkLst>
        </pc:spChg>
        <pc:spChg chg="mod">
          <ac:chgData name="JOSSE Erwan" userId="634e30ff-9aa6-4a76-85dd-80f78f5f0f6a" providerId="ADAL" clId="{A78F7FAC-1B80-4AB7-8E00-05E0DE67E8EA}" dt="2022-04-27T12:15:29.751" v="4675"/>
          <ac:spMkLst>
            <pc:docMk/>
            <pc:sldMk cId="2964287932" sldId="2147469230"/>
            <ac:spMk id="26" creationId="{655D85F9-7C1F-4FF8-AB19-437C71E8ACA4}"/>
          </ac:spMkLst>
        </pc:spChg>
        <pc:spChg chg="mod">
          <ac:chgData name="JOSSE Erwan" userId="634e30ff-9aa6-4a76-85dd-80f78f5f0f6a" providerId="ADAL" clId="{A78F7FAC-1B80-4AB7-8E00-05E0DE67E8EA}" dt="2022-04-27T12:15:29.751" v="4675"/>
          <ac:spMkLst>
            <pc:docMk/>
            <pc:sldMk cId="2964287932" sldId="2147469230"/>
            <ac:spMk id="27" creationId="{E0AEC0B6-C0BA-49B7-A881-941DE2C7C947}"/>
          </ac:spMkLst>
        </pc:spChg>
        <pc:spChg chg="mod">
          <ac:chgData name="JOSSE Erwan" userId="634e30ff-9aa6-4a76-85dd-80f78f5f0f6a" providerId="ADAL" clId="{A78F7FAC-1B80-4AB7-8E00-05E0DE67E8EA}" dt="2022-04-27T12:15:29.751" v="4675"/>
          <ac:spMkLst>
            <pc:docMk/>
            <pc:sldMk cId="2964287932" sldId="2147469230"/>
            <ac:spMk id="28" creationId="{6513BF0E-2FB4-4A85-BC7E-9AD5DB747AF0}"/>
          </ac:spMkLst>
        </pc:spChg>
        <pc:spChg chg="mod">
          <ac:chgData name="JOSSE Erwan" userId="634e30ff-9aa6-4a76-85dd-80f78f5f0f6a" providerId="ADAL" clId="{A78F7FAC-1B80-4AB7-8E00-05E0DE67E8EA}" dt="2022-04-27T12:15:29.751" v="4675"/>
          <ac:spMkLst>
            <pc:docMk/>
            <pc:sldMk cId="2964287932" sldId="2147469230"/>
            <ac:spMk id="29" creationId="{1C3743DF-C9CF-4843-9A8B-9F286030FB6F}"/>
          </ac:spMkLst>
        </pc:spChg>
        <pc:spChg chg="mod">
          <ac:chgData name="JOSSE Erwan" userId="634e30ff-9aa6-4a76-85dd-80f78f5f0f6a" providerId="ADAL" clId="{A78F7FAC-1B80-4AB7-8E00-05E0DE67E8EA}" dt="2022-04-27T12:15:29.751" v="4675"/>
          <ac:spMkLst>
            <pc:docMk/>
            <pc:sldMk cId="2964287932" sldId="2147469230"/>
            <ac:spMk id="30" creationId="{BEDB710B-DC56-4372-A68E-4C92F228BAB1}"/>
          </ac:spMkLst>
        </pc:spChg>
        <pc:spChg chg="mod">
          <ac:chgData name="JOSSE Erwan" userId="634e30ff-9aa6-4a76-85dd-80f78f5f0f6a" providerId="ADAL" clId="{A78F7FAC-1B80-4AB7-8E00-05E0DE67E8EA}" dt="2022-04-27T12:15:29.751" v="4675"/>
          <ac:spMkLst>
            <pc:docMk/>
            <pc:sldMk cId="2964287932" sldId="2147469230"/>
            <ac:spMk id="31" creationId="{36867D72-C653-4124-8239-97A764BB8111}"/>
          </ac:spMkLst>
        </pc:spChg>
        <pc:spChg chg="mod">
          <ac:chgData name="JOSSE Erwan" userId="634e30ff-9aa6-4a76-85dd-80f78f5f0f6a" providerId="ADAL" clId="{A78F7FAC-1B80-4AB7-8E00-05E0DE67E8EA}" dt="2022-04-27T12:15:29.751" v="4675"/>
          <ac:spMkLst>
            <pc:docMk/>
            <pc:sldMk cId="2964287932" sldId="2147469230"/>
            <ac:spMk id="32" creationId="{611EA127-BE65-484E-8F61-8865B35933CC}"/>
          </ac:spMkLst>
        </pc:spChg>
        <pc:spChg chg="mod">
          <ac:chgData name="JOSSE Erwan" userId="634e30ff-9aa6-4a76-85dd-80f78f5f0f6a" providerId="ADAL" clId="{A78F7FAC-1B80-4AB7-8E00-05E0DE67E8EA}" dt="2022-04-27T12:15:29.751" v="4675"/>
          <ac:spMkLst>
            <pc:docMk/>
            <pc:sldMk cId="2964287932" sldId="2147469230"/>
            <ac:spMk id="33" creationId="{411C3DC1-3E9C-495A-B768-9CEE734AD07E}"/>
          </ac:spMkLst>
        </pc:spChg>
        <pc:spChg chg="mod">
          <ac:chgData name="JOSSE Erwan" userId="634e30ff-9aa6-4a76-85dd-80f78f5f0f6a" providerId="ADAL" clId="{A78F7FAC-1B80-4AB7-8E00-05E0DE67E8EA}" dt="2022-04-27T12:15:29.751" v="4675"/>
          <ac:spMkLst>
            <pc:docMk/>
            <pc:sldMk cId="2964287932" sldId="2147469230"/>
            <ac:spMk id="34" creationId="{AEFCFCBB-32EF-4DEC-959B-504222EFC4BB}"/>
          </ac:spMkLst>
        </pc:spChg>
        <pc:spChg chg="mod">
          <ac:chgData name="JOSSE Erwan" userId="634e30ff-9aa6-4a76-85dd-80f78f5f0f6a" providerId="ADAL" clId="{A78F7FAC-1B80-4AB7-8E00-05E0DE67E8EA}" dt="2022-04-27T12:15:29.751" v="4675"/>
          <ac:spMkLst>
            <pc:docMk/>
            <pc:sldMk cId="2964287932" sldId="2147469230"/>
            <ac:spMk id="35" creationId="{067F7A08-F97C-4058-B6CF-6C091E992807}"/>
          </ac:spMkLst>
        </pc:spChg>
        <pc:spChg chg="mod">
          <ac:chgData name="JOSSE Erwan" userId="634e30ff-9aa6-4a76-85dd-80f78f5f0f6a" providerId="ADAL" clId="{A78F7FAC-1B80-4AB7-8E00-05E0DE67E8EA}" dt="2022-04-27T12:15:29.751" v="4675"/>
          <ac:spMkLst>
            <pc:docMk/>
            <pc:sldMk cId="2964287932" sldId="2147469230"/>
            <ac:spMk id="36" creationId="{F3F9B491-C30B-426C-ACD3-0008858222F6}"/>
          </ac:spMkLst>
        </pc:spChg>
        <pc:spChg chg="mod">
          <ac:chgData name="JOSSE Erwan" userId="634e30ff-9aa6-4a76-85dd-80f78f5f0f6a" providerId="ADAL" clId="{A78F7FAC-1B80-4AB7-8E00-05E0DE67E8EA}" dt="2022-04-27T12:15:29.751" v="4675"/>
          <ac:spMkLst>
            <pc:docMk/>
            <pc:sldMk cId="2964287932" sldId="2147469230"/>
            <ac:spMk id="37" creationId="{753919E7-BAD2-49A5-8F56-38F6CCED5204}"/>
          </ac:spMkLst>
        </pc:spChg>
        <pc:spChg chg="add mod">
          <ac:chgData name="JOSSE Erwan" userId="634e30ff-9aa6-4a76-85dd-80f78f5f0f6a" providerId="ADAL" clId="{A78F7FAC-1B80-4AB7-8E00-05E0DE67E8EA}" dt="2022-04-27T13:19:31.676" v="7818" actId="1037"/>
          <ac:spMkLst>
            <pc:docMk/>
            <pc:sldMk cId="2964287932" sldId="2147469230"/>
            <ac:spMk id="42" creationId="{45BCCDC5-FCD0-47E2-BE6E-15247E5C2252}"/>
          </ac:spMkLst>
        </pc:spChg>
        <pc:spChg chg="add mod">
          <ac:chgData name="JOSSE Erwan" userId="634e30ff-9aa6-4a76-85dd-80f78f5f0f6a" providerId="ADAL" clId="{A78F7FAC-1B80-4AB7-8E00-05E0DE67E8EA}" dt="2022-04-27T12:16:00.422" v="4748" actId="20577"/>
          <ac:spMkLst>
            <pc:docMk/>
            <pc:sldMk cId="2964287932" sldId="2147469230"/>
            <ac:spMk id="43" creationId="{C3FFC64C-41C1-4736-A57B-53A36694CA2A}"/>
          </ac:spMkLst>
        </pc:spChg>
        <pc:spChg chg="add mod">
          <ac:chgData name="JOSSE Erwan" userId="634e30ff-9aa6-4a76-85dd-80f78f5f0f6a" providerId="ADAL" clId="{A78F7FAC-1B80-4AB7-8E00-05E0DE67E8EA}" dt="2022-04-27T12:21:02.944" v="5665" actId="20577"/>
          <ac:spMkLst>
            <pc:docMk/>
            <pc:sldMk cId="2964287932" sldId="2147469230"/>
            <ac:spMk id="44" creationId="{650DA3D5-E152-40E5-B12C-B8DDB3885C63}"/>
          </ac:spMkLst>
        </pc:spChg>
        <pc:spChg chg="add mod">
          <ac:chgData name="JOSSE Erwan" userId="634e30ff-9aa6-4a76-85dd-80f78f5f0f6a" providerId="ADAL" clId="{A78F7FAC-1B80-4AB7-8E00-05E0DE67E8EA}" dt="2022-04-27T12:15:29.751" v="4675"/>
          <ac:spMkLst>
            <pc:docMk/>
            <pc:sldMk cId="2964287932" sldId="2147469230"/>
            <ac:spMk id="45" creationId="{D204919E-5C53-4FA2-B95B-B7F85592D17F}"/>
          </ac:spMkLst>
        </pc:spChg>
        <pc:spChg chg="add del mod">
          <ac:chgData name="JOSSE Erwan" userId="634e30ff-9aa6-4a76-85dd-80f78f5f0f6a" providerId="ADAL" clId="{A78F7FAC-1B80-4AB7-8E00-05E0DE67E8EA}" dt="2022-04-27T12:18:13.171" v="5111" actId="478"/>
          <ac:spMkLst>
            <pc:docMk/>
            <pc:sldMk cId="2964287932" sldId="2147469230"/>
            <ac:spMk id="46" creationId="{8023A1F1-BC27-457E-B48A-574BD9DA11D8}"/>
          </ac:spMkLst>
        </pc:spChg>
        <pc:spChg chg="add mod">
          <ac:chgData name="JOSSE Erwan" userId="634e30ff-9aa6-4a76-85dd-80f78f5f0f6a" providerId="ADAL" clId="{A78F7FAC-1B80-4AB7-8E00-05E0DE67E8EA}" dt="2022-04-27T12:16:25.702" v="4800" actId="20577"/>
          <ac:spMkLst>
            <pc:docMk/>
            <pc:sldMk cId="2964287932" sldId="2147469230"/>
            <ac:spMk id="47" creationId="{BB49FAF5-3324-4152-95B6-BDC2A37C9C51}"/>
          </ac:spMkLst>
        </pc:spChg>
        <pc:spChg chg="add mod">
          <ac:chgData name="JOSSE Erwan" userId="634e30ff-9aa6-4a76-85dd-80f78f5f0f6a" providerId="ADAL" clId="{A78F7FAC-1B80-4AB7-8E00-05E0DE67E8EA}" dt="2022-04-27T13:19:35.014" v="7819" actId="1038"/>
          <ac:spMkLst>
            <pc:docMk/>
            <pc:sldMk cId="2964287932" sldId="2147469230"/>
            <ac:spMk id="48" creationId="{F482201C-DB37-4BF0-89B7-224034DBA2D4}"/>
          </ac:spMkLst>
        </pc:spChg>
        <pc:spChg chg="add del mod">
          <ac:chgData name="JOSSE Erwan" userId="634e30ff-9aa6-4a76-85dd-80f78f5f0f6a" providerId="ADAL" clId="{A78F7FAC-1B80-4AB7-8E00-05E0DE67E8EA}" dt="2022-04-27T12:19:05.351" v="5270" actId="478"/>
          <ac:spMkLst>
            <pc:docMk/>
            <pc:sldMk cId="2964287932" sldId="2147469230"/>
            <ac:spMk id="49" creationId="{067543A8-314C-4685-BD7D-D2A907FEA3CB}"/>
          </ac:spMkLst>
        </pc:spChg>
        <pc:spChg chg="add mod">
          <ac:chgData name="JOSSE Erwan" userId="634e30ff-9aa6-4a76-85dd-80f78f5f0f6a" providerId="ADAL" clId="{A78F7FAC-1B80-4AB7-8E00-05E0DE67E8EA}" dt="2022-04-27T12:19:22.760" v="5301" actId="20577"/>
          <ac:spMkLst>
            <pc:docMk/>
            <pc:sldMk cId="2964287932" sldId="2147469230"/>
            <ac:spMk id="50" creationId="{9BD86938-175A-4698-9C2D-CB0322C92426}"/>
          </ac:spMkLst>
        </pc:spChg>
        <pc:spChg chg="add mod">
          <ac:chgData name="JOSSE Erwan" userId="634e30ff-9aa6-4a76-85dd-80f78f5f0f6a" providerId="ADAL" clId="{A78F7FAC-1B80-4AB7-8E00-05E0DE67E8EA}" dt="2022-04-27T12:15:29.751" v="4675"/>
          <ac:spMkLst>
            <pc:docMk/>
            <pc:sldMk cId="2964287932" sldId="2147469230"/>
            <ac:spMk id="51" creationId="{7AC5EB76-709A-4FF3-A9A1-83B623A8D4F1}"/>
          </ac:spMkLst>
        </pc:spChg>
        <pc:spChg chg="add del mod">
          <ac:chgData name="JOSSE Erwan" userId="634e30ff-9aa6-4a76-85dd-80f78f5f0f6a" providerId="ADAL" clId="{A78F7FAC-1B80-4AB7-8E00-05E0DE67E8EA}" dt="2022-04-27T12:19:03.452" v="5269" actId="478"/>
          <ac:spMkLst>
            <pc:docMk/>
            <pc:sldMk cId="2964287932" sldId="2147469230"/>
            <ac:spMk id="52" creationId="{C758703D-BDF7-4C3C-A25D-3B9BAD40B980}"/>
          </ac:spMkLst>
        </pc:spChg>
        <pc:spChg chg="add mod">
          <ac:chgData name="JOSSE Erwan" userId="634e30ff-9aa6-4a76-85dd-80f78f5f0f6a" providerId="ADAL" clId="{A78F7FAC-1B80-4AB7-8E00-05E0DE67E8EA}" dt="2022-04-27T12:20:15.713" v="5501" actId="1076"/>
          <ac:spMkLst>
            <pc:docMk/>
            <pc:sldMk cId="2964287932" sldId="2147469230"/>
            <ac:spMk id="53" creationId="{19752413-B411-47B6-B9B4-EF6F5F628DAD}"/>
          </ac:spMkLst>
        </pc:spChg>
        <pc:spChg chg="add del mod">
          <ac:chgData name="JOSSE Erwan" userId="634e30ff-9aa6-4a76-85dd-80f78f5f0f6a" providerId="ADAL" clId="{A78F7FAC-1B80-4AB7-8E00-05E0DE67E8EA}" dt="2022-04-27T12:25:40.906" v="5711" actId="478"/>
          <ac:spMkLst>
            <pc:docMk/>
            <pc:sldMk cId="2964287932" sldId="2147469230"/>
            <ac:spMk id="54" creationId="{13BD2F93-9F9B-4B4C-8C90-8C7CFF6B21F2}"/>
          </ac:spMkLst>
        </pc:spChg>
        <pc:spChg chg="add mod">
          <ac:chgData name="JOSSE Erwan" userId="634e30ff-9aa6-4a76-85dd-80f78f5f0f6a" providerId="ADAL" clId="{A78F7FAC-1B80-4AB7-8E00-05E0DE67E8EA}" dt="2022-04-27T12:21:10.778" v="5692" actId="20577"/>
          <ac:spMkLst>
            <pc:docMk/>
            <pc:sldMk cId="2964287932" sldId="2147469230"/>
            <ac:spMk id="55" creationId="{04621D7E-9C67-493F-9A71-B992144625C4}"/>
          </ac:spMkLst>
        </pc:spChg>
        <pc:spChg chg="add mod">
          <ac:chgData name="JOSSE Erwan" userId="634e30ff-9aa6-4a76-85dd-80f78f5f0f6a" providerId="ADAL" clId="{A78F7FAC-1B80-4AB7-8E00-05E0DE67E8EA}" dt="2022-04-27T12:20:12.237" v="5500" actId="20577"/>
          <ac:spMkLst>
            <pc:docMk/>
            <pc:sldMk cId="2964287932" sldId="2147469230"/>
            <ac:spMk id="56" creationId="{1862F48F-518C-4500-AFA6-4D1B5C0E2DDD}"/>
          </ac:spMkLst>
        </pc:spChg>
        <pc:spChg chg="add mod">
          <ac:chgData name="JOSSE Erwan" userId="634e30ff-9aa6-4a76-85dd-80f78f5f0f6a" providerId="ADAL" clId="{A78F7FAC-1B80-4AB7-8E00-05E0DE67E8EA}" dt="2022-04-27T12:20:49.209" v="5631" actId="20577"/>
          <ac:spMkLst>
            <pc:docMk/>
            <pc:sldMk cId="2964287932" sldId="2147469230"/>
            <ac:spMk id="57" creationId="{7337BE65-4FF4-422D-B507-DE94D8C92EB9}"/>
          </ac:spMkLst>
        </pc:spChg>
        <pc:grpChg chg="add mod">
          <ac:chgData name="JOSSE Erwan" userId="634e30ff-9aa6-4a76-85dd-80f78f5f0f6a" providerId="ADAL" clId="{A78F7FAC-1B80-4AB7-8E00-05E0DE67E8EA}" dt="2022-04-27T12:15:29.751" v="4675"/>
          <ac:grpSpMkLst>
            <pc:docMk/>
            <pc:sldMk cId="2964287932" sldId="2147469230"/>
            <ac:grpSpMk id="12" creationId="{D832CBF6-AADF-4317-8B25-CD404C5B2214}"/>
          </ac:grpSpMkLst>
        </pc:grpChg>
        <pc:picChg chg="add del mod">
          <ac:chgData name="JOSSE Erwan" userId="634e30ff-9aa6-4a76-85dd-80f78f5f0f6a" providerId="ADAL" clId="{A78F7FAC-1B80-4AB7-8E00-05E0DE67E8EA}" dt="2022-04-27T12:15:56.018" v="4742" actId="478"/>
          <ac:picMkLst>
            <pc:docMk/>
            <pc:sldMk cId="2964287932" sldId="2147469230"/>
            <ac:picMk id="38" creationId="{9EDDA060-D69C-4DB8-8F45-838568D1794E}"/>
          </ac:picMkLst>
        </pc:picChg>
        <pc:picChg chg="add del mod">
          <ac:chgData name="JOSSE Erwan" userId="634e30ff-9aa6-4a76-85dd-80f78f5f0f6a" providerId="ADAL" clId="{A78F7FAC-1B80-4AB7-8E00-05E0DE67E8EA}" dt="2022-04-27T12:15:54.781" v="4740" actId="478"/>
          <ac:picMkLst>
            <pc:docMk/>
            <pc:sldMk cId="2964287932" sldId="2147469230"/>
            <ac:picMk id="39" creationId="{E2C77548-2D6F-4D83-A064-DFAEEF2FF1CC}"/>
          </ac:picMkLst>
        </pc:picChg>
        <pc:picChg chg="add del mod">
          <ac:chgData name="JOSSE Erwan" userId="634e30ff-9aa6-4a76-85dd-80f78f5f0f6a" providerId="ADAL" clId="{A78F7FAC-1B80-4AB7-8E00-05E0DE67E8EA}" dt="2022-04-27T12:15:53.698" v="4739" actId="478"/>
          <ac:picMkLst>
            <pc:docMk/>
            <pc:sldMk cId="2964287932" sldId="2147469230"/>
            <ac:picMk id="40" creationId="{6C4BC21F-51C9-4AE1-BF9C-A59A31ABCFA9}"/>
          </ac:picMkLst>
        </pc:picChg>
        <pc:picChg chg="add del mod">
          <ac:chgData name="JOSSE Erwan" userId="634e30ff-9aa6-4a76-85dd-80f78f5f0f6a" providerId="ADAL" clId="{A78F7FAC-1B80-4AB7-8E00-05E0DE67E8EA}" dt="2022-04-27T12:15:55.246" v="4741" actId="478"/>
          <ac:picMkLst>
            <pc:docMk/>
            <pc:sldMk cId="2964287932" sldId="2147469230"/>
            <ac:picMk id="41" creationId="{1545E2CF-281E-494C-9A6F-8DE3F8C2A9A3}"/>
          </ac:picMkLst>
        </pc:picChg>
        <pc:picChg chg="add mod">
          <ac:chgData name="JOSSE Erwan" userId="634e30ff-9aa6-4a76-85dd-80f78f5f0f6a" providerId="ADAL" clId="{A78F7FAC-1B80-4AB7-8E00-05E0DE67E8EA}" dt="2022-04-27T12:25:26.363" v="5708" actId="14100"/>
          <ac:picMkLst>
            <pc:docMk/>
            <pc:sldMk cId="2964287932" sldId="2147469230"/>
            <ac:picMk id="59" creationId="{45F00BFF-2205-4FB7-B4A3-B9C6FEC55FE1}"/>
          </ac:picMkLst>
        </pc:picChg>
        <pc:picChg chg="add del mod">
          <ac:chgData name="JOSSE Erwan" userId="634e30ff-9aa6-4a76-85dd-80f78f5f0f6a" providerId="ADAL" clId="{A78F7FAC-1B80-4AB7-8E00-05E0DE67E8EA}" dt="2022-04-27T12:25:17.404" v="5703" actId="478"/>
          <ac:picMkLst>
            <pc:docMk/>
            <pc:sldMk cId="2964287932" sldId="2147469230"/>
            <ac:picMk id="61" creationId="{8549DE5B-38A3-4329-A2C7-826B98EDBF11}"/>
          </ac:picMkLst>
        </pc:picChg>
        <pc:picChg chg="add mod">
          <ac:chgData name="JOSSE Erwan" userId="634e30ff-9aa6-4a76-85dd-80f78f5f0f6a" providerId="ADAL" clId="{A78F7FAC-1B80-4AB7-8E00-05E0DE67E8EA}" dt="2022-04-27T12:25:09.245" v="5699" actId="207"/>
          <ac:picMkLst>
            <pc:docMk/>
            <pc:sldMk cId="2964287932" sldId="2147469230"/>
            <ac:picMk id="63" creationId="{995FFCC6-44CF-46B6-9A10-D7618AA37411}"/>
          </ac:picMkLst>
        </pc:picChg>
        <pc:picChg chg="add mod">
          <ac:chgData name="JOSSE Erwan" userId="634e30ff-9aa6-4a76-85dd-80f78f5f0f6a" providerId="ADAL" clId="{A78F7FAC-1B80-4AB7-8E00-05E0DE67E8EA}" dt="2022-04-27T12:25:31.166" v="5710" actId="1076"/>
          <ac:picMkLst>
            <pc:docMk/>
            <pc:sldMk cId="2964287932" sldId="2147469230"/>
            <ac:picMk id="65" creationId="{E4EA61EB-827B-45E2-93D0-A872E2BF0266}"/>
          </ac:picMkLst>
        </pc:picChg>
      </pc:sldChg>
      <pc:sldChg chg="modSp add mod modAnim">
        <pc:chgData name="JOSSE Erwan" userId="634e30ff-9aa6-4a76-85dd-80f78f5f0f6a" providerId="ADAL" clId="{A78F7FAC-1B80-4AB7-8E00-05E0DE67E8EA}" dt="2022-04-29T14:10:03.934" v="8437"/>
        <pc:sldMkLst>
          <pc:docMk/>
          <pc:sldMk cId="1456890892" sldId="2147469231"/>
        </pc:sldMkLst>
        <pc:spChg chg="mod">
          <ac:chgData name="JOSSE Erwan" userId="634e30ff-9aa6-4a76-85dd-80f78f5f0f6a" providerId="ADAL" clId="{A78F7FAC-1B80-4AB7-8E00-05E0DE67E8EA}" dt="2022-04-27T12:59:35.004" v="7806" actId="20577"/>
          <ac:spMkLst>
            <pc:docMk/>
            <pc:sldMk cId="1456890892" sldId="2147469231"/>
            <ac:spMk id="4" creationId="{F6DE00D9-604A-47CC-9776-CBCD4718CE42}"/>
          </ac:spMkLst>
        </pc:spChg>
        <pc:spChg chg="mod">
          <ac:chgData name="JOSSE Erwan" userId="634e30ff-9aa6-4a76-85dd-80f78f5f0f6a" providerId="ADAL" clId="{A78F7FAC-1B80-4AB7-8E00-05E0DE67E8EA}" dt="2022-04-27T12:42:09.356" v="6486" actId="20577"/>
          <ac:spMkLst>
            <pc:docMk/>
            <pc:sldMk cId="1456890892" sldId="2147469231"/>
            <ac:spMk id="13" creationId="{D06A1068-EACC-43AF-8E23-F0DF14B90335}"/>
          </ac:spMkLst>
        </pc:spChg>
        <pc:picChg chg="mod">
          <ac:chgData name="JOSSE Erwan" userId="634e30ff-9aa6-4a76-85dd-80f78f5f0f6a" providerId="ADAL" clId="{A78F7FAC-1B80-4AB7-8E00-05E0DE67E8EA}" dt="2022-04-27T12:42:17.778" v="6488" actId="1076"/>
          <ac:picMkLst>
            <pc:docMk/>
            <pc:sldMk cId="1456890892" sldId="2147469231"/>
            <ac:picMk id="15" creationId="{974B7F9D-4706-4959-8AA6-6747B239ED39}"/>
          </ac:picMkLst>
        </pc:picChg>
        <pc:picChg chg="mod">
          <ac:chgData name="JOSSE Erwan" userId="634e30ff-9aa6-4a76-85dd-80f78f5f0f6a" providerId="ADAL" clId="{A78F7FAC-1B80-4AB7-8E00-05E0DE67E8EA}" dt="2022-04-27T12:42:17.778" v="6488" actId="1076"/>
          <ac:picMkLst>
            <pc:docMk/>
            <pc:sldMk cId="1456890892" sldId="2147469231"/>
            <ac:picMk id="16" creationId="{A784D556-8A71-4915-85D9-331C6FD176CE}"/>
          </ac:picMkLst>
        </pc:picChg>
      </pc:sldChg>
      <pc:sldChg chg="addSp delSp modSp add mod modAnim">
        <pc:chgData name="JOSSE Erwan" userId="634e30ff-9aa6-4a76-85dd-80f78f5f0f6a" providerId="ADAL" clId="{A78F7FAC-1B80-4AB7-8E00-05E0DE67E8EA}" dt="2022-04-29T14:09:52.113" v="8434"/>
        <pc:sldMkLst>
          <pc:docMk/>
          <pc:sldMk cId="173649709" sldId="2147469232"/>
        </pc:sldMkLst>
        <pc:spChg chg="mod">
          <ac:chgData name="JOSSE Erwan" userId="634e30ff-9aa6-4a76-85dd-80f78f5f0f6a" providerId="ADAL" clId="{A78F7FAC-1B80-4AB7-8E00-05E0DE67E8EA}" dt="2022-04-27T12:45:01.579" v="6505" actId="20577"/>
          <ac:spMkLst>
            <pc:docMk/>
            <pc:sldMk cId="173649709" sldId="2147469232"/>
            <ac:spMk id="4" creationId="{F6DE00D9-604A-47CC-9776-CBCD4718CE42}"/>
          </ac:spMkLst>
        </pc:spChg>
        <pc:spChg chg="mod">
          <ac:chgData name="JOSSE Erwan" userId="634e30ff-9aa6-4a76-85dd-80f78f5f0f6a" providerId="ADAL" clId="{A78F7FAC-1B80-4AB7-8E00-05E0DE67E8EA}" dt="2022-04-27T12:53:26.170" v="7778" actId="20577"/>
          <ac:spMkLst>
            <pc:docMk/>
            <pc:sldMk cId="173649709" sldId="2147469232"/>
            <ac:spMk id="13" creationId="{D06A1068-EACC-43AF-8E23-F0DF14B90335}"/>
          </ac:spMkLst>
        </pc:spChg>
        <pc:picChg chg="del">
          <ac:chgData name="JOSSE Erwan" userId="634e30ff-9aa6-4a76-85dd-80f78f5f0f6a" providerId="ADAL" clId="{A78F7FAC-1B80-4AB7-8E00-05E0DE67E8EA}" dt="2022-04-27T12:45:06.376" v="6507" actId="478"/>
          <ac:picMkLst>
            <pc:docMk/>
            <pc:sldMk cId="173649709" sldId="2147469232"/>
            <ac:picMk id="7" creationId="{892B8182-CA99-4401-B73F-B10C171EB336}"/>
          </ac:picMkLst>
        </pc:picChg>
        <pc:picChg chg="mod">
          <ac:chgData name="JOSSE Erwan" userId="634e30ff-9aa6-4a76-85dd-80f78f5f0f6a" providerId="ADAL" clId="{A78F7FAC-1B80-4AB7-8E00-05E0DE67E8EA}" dt="2022-04-27T12:53:29.244" v="7779" actId="1076"/>
          <ac:picMkLst>
            <pc:docMk/>
            <pc:sldMk cId="173649709" sldId="2147469232"/>
            <ac:picMk id="8" creationId="{1C8DECBB-2A10-40AF-AE03-9ADFFBCE2ED3}"/>
          </ac:picMkLst>
        </pc:picChg>
        <pc:picChg chg="add mod">
          <ac:chgData name="JOSSE Erwan" userId="634e30ff-9aa6-4a76-85dd-80f78f5f0f6a" providerId="ADAL" clId="{A78F7FAC-1B80-4AB7-8E00-05E0DE67E8EA}" dt="2022-04-27T12:53:35.483" v="7782" actId="1076"/>
          <ac:picMkLst>
            <pc:docMk/>
            <pc:sldMk cId="173649709" sldId="2147469232"/>
            <ac:picMk id="12" creationId="{A2B7FF5C-806B-4A9D-A7E9-5C9770188FE5}"/>
          </ac:picMkLst>
        </pc:picChg>
      </pc:sldChg>
      <pc:sldChg chg="addSp delSp modSp add mod addAnim delAnim modAnim">
        <pc:chgData name="JOSSE Erwan" userId="634e30ff-9aa6-4a76-85dd-80f78f5f0f6a" providerId="ADAL" clId="{A78F7FAC-1B80-4AB7-8E00-05E0DE67E8EA}" dt="2022-04-29T14:09:07.234" v="8430" actId="1076"/>
        <pc:sldMkLst>
          <pc:docMk/>
          <pc:sldMk cId="3705961268" sldId="2147469233"/>
        </pc:sldMkLst>
        <pc:spChg chg="mod">
          <ac:chgData name="JOSSE Erwan" userId="634e30ff-9aa6-4a76-85dd-80f78f5f0f6a" providerId="ADAL" clId="{A78F7FAC-1B80-4AB7-8E00-05E0DE67E8EA}" dt="2022-04-29T12:28:46.478" v="8294" actId="20577"/>
          <ac:spMkLst>
            <pc:docMk/>
            <pc:sldMk cId="3705961268" sldId="2147469233"/>
            <ac:spMk id="27" creationId="{4EE6AB18-39FD-4835-B775-89192A4F428F}"/>
          </ac:spMkLst>
        </pc:spChg>
        <pc:spChg chg="mod">
          <ac:chgData name="JOSSE Erwan" userId="634e30ff-9aa6-4a76-85dd-80f78f5f0f6a" providerId="ADAL" clId="{A78F7FAC-1B80-4AB7-8E00-05E0DE67E8EA}" dt="2022-04-27T16:50:11.439" v="7840" actId="1076"/>
          <ac:spMkLst>
            <pc:docMk/>
            <pc:sldMk cId="3705961268" sldId="2147469233"/>
            <ac:spMk id="30" creationId="{0F1025F2-5F1A-4331-9FE5-7301ECBD46A8}"/>
          </ac:spMkLst>
        </pc:spChg>
        <pc:spChg chg="mod">
          <ac:chgData name="JOSSE Erwan" userId="634e30ff-9aa6-4a76-85dd-80f78f5f0f6a" providerId="ADAL" clId="{A78F7FAC-1B80-4AB7-8E00-05E0DE67E8EA}" dt="2022-04-27T17:01:11.312" v="7994" actId="14100"/>
          <ac:spMkLst>
            <pc:docMk/>
            <pc:sldMk cId="3705961268" sldId="2147469233"/>
            <ac:spMk id="31" creationId="{FB94A20F-9337-42A8-9DE3-E7636ED313DC}"/>
          </ac:spMkLst>
        </pc:spChg>
        <pc:spChg chg="add mod">
          <ac:chgData name="JOSSE Erwan" userId="634e30ff-9aa6-4a76-85dd-80f78f5f0f6a" providerId="ADAL" clId="{A78F7FAC-1B80-4AB7-8E00-05E0DE67E8EA}" dt="2022-04-27T16:49:17.797" v="7828" actId="403"/>
          <ac:spMkLst>
            <pc:docMk/>
            <pc:sldMk cId="3705961268" sldId="2147469233"/>
            <ac:spMk id="60" creationId="{1F2E1585-6E6C-4DC1-AC8A-72773A2367D1}"/>
          </ac:spMkLst>
        </pc:spChg>
        <pc:spChg chg="mod">
          <ac:chgData name="JOSSE Erwan" userId="634e30ff-9aa6-4a76-85dd-80f78f5f0f6a" providerId="ADAL" clId="{A78F7FAC-1B80-4AB7-8E00-05E0DE67E8EA}" dt="2022-04-27T16:52:57.464" v="7897" actId="1076"/>
          <ac:spMkLst>
            <pc:docMk/>
            <pc:sldMk cId="3705961268" sldId="2147469233"/>
            <ac:spMk id="63" creationId="{FE6FD918-A43F-49CE-9382-AF983761B57C}"/>
          </ac:spMkLst>
        </pc:spChg>
        <pc:spChg chg="mod">
          <ac:chgData name="JOSSE Erwan" userId="634e30ff-9aa6-4a76-85dd-80f78f5f0f6a" providerId="ADAL" clId="{A78F7FAC-1B80-4AB7-8E00-05E0DE67E8EA}" dt="2022-04-29T14:09:00.683" v="8429" actId="1038"/>
          <ac:spMkLst>
            <pc:docMk/>
            <pc:sldMk cId="3705961268" sldId="2147469233"/>
            <ac:spMk id="64" creationId="{77988619-8340-470E-8EE8-D9FBC25BBC2C}"/>
          </ac:spMkLst>
        </pc:spChg>
        <pc:spChg chg="mod">
          <ac:chgData name="JOSSE Erwan" userId="634e30ff-9aa6-4a76-85dd-80f78f5f0f6a" providerId="ADAL" clId="{A78F7FAC-1B80-4AB7-8E00-05E0DE67E8EA}" dt="2022-04-27T16:57:59.398" v="7968" actId="1038"/>
          <ac:spMkLst>
            <pc:docMk/>
            <pc:sldMk cId="3705961268" sldId="2147469233"/>
            <ac:spMk id="70" creationId="{B9745CA1-5D7F-4C85-87A1-D2C4F7210DDC}"/>
          </ac:spMkLst>
        </pc:spChg>
        <pc:spChg chg="del">
          <ac:chgData name="JOSSE Erwan" userId="634e30ff-9aa6-4a76-85dd-80f78f5f0f6a" providerId="ADAL" clId="{A78F7FAC-1B80-4AB7-8E00-05E0DE67E8EA}" dt="2022-04-27T16:49:14.084" v="7824" actId="478"/>
          <ac:spMkLst>
            <pc:docMk/>
            <pc:sldMk cId="3705961268" sldId="2147469233"/>
            <ac:spMk id="73" creationId="{6ECB5455-A09E-4DF3-B119-7A6F4935080D}"/>
          </ac:spMkLst>
        </pc:spChg>
        <pc:spChg chg="mod">
          <ac:chgData name="JOSSE Erwan" userId="634e30ff-9aa6-4a76-85dd-80f78f5f0f6a" providerId="ADAL" clId="{A78F7FAC-1B80-4AB7-8E00-05E0DE67E8EA}" dt="2022-04-29T12:26:13.291" v="8241" actId="1076"/>
          <ac:spMkLst>
            <pc:docMk/>
            <pc:sldMk cId="3705961268" sldId="2147469233"/>
            <ac:spMk id="75" creationId="{2AA3800C-13BF-49AB-AF1A-100F9154EB60}"/>
          </ac:spMkLst>
        </pc:spChg>
        <pc:spChg chg="mod">
          <ac:chgData name="JOSSE Erwan" userId="634e30ff-9aa6-4a76-85dd-80f78f5f0f6a" providerId="ADAL" clId="{A78F7FAC-1B80-4AB7-8E00-05E0DE67E8EA}" dt="2022-04-29T14:09:07.234" v="8430" actId="1076"/>
          <ac:spMkLst>
            <pc:docMk/>
            <pc:sldMk cId="3705961268" sldId="2147469233"/>
            <ac:spMk id="76" creationId="{58894547-ED0D-4926-A6E2-33E2C099829B}"/>
          </ac:spMkLst>
        </pc:spChg>
        <pc:spChg chg="mod">
          <ac:chgData name="JOSSE Erwan" userId="634e30ff-9aa6-4a76-85dd-80f78f5f0f6a" providerId="ADAL" clId="{A78F7FAC-1B80-4AB7-8E00-05E0DE67E8EA}" dt="2022-04-29T12:29:28.583" v="8314" actId="1036"/>
          <ac:spMkLst>
            <pc:docMk/>
            <pc:sldMk cId="3705961268" sldId="2147469233"/>
            <ac:spMk id="85" creationId="{0A5FEA7A-0B6B-43EC-8347-19E7040393C6}"/>
          </ac:spMkLst>
        </pc:spChg>
        <pc:spChg chg="mod">
          <ac:chgData name="JOSSE Erwan" userId="634e30ff-9aa6-4a76-85dd-80f78f5f0f6a" providerId="ADAL" clId="{A78F7FAC-1B80-4AB7-8E00-05E0DE67E8EA}" dt="2022-04-29T12:28:16.641" v="8281" actId="1076"/>
          <ac:spMkLst>
            <pc:docMk/>
            <pc:sldMk cId="3705961268" sldId="2147469233"/>
            <ac:spMk id="98" creationId="{B989177D-06FB-43BF-B81D-1BCB5F4B86D0}"/>
          </ac:spMkLst>
        </pc:spChg>
        <pc:spChg chg="add mod">
          <ac:chgData name="JOSSE Erwan" userId="634e30ff-9aa6-4a76-85dd-80f78f5f0f6a" providerId="ADAL" clId="{A78F7FAC-1B80-4AB7-8E00-05E0DE67E8EA}" dt="2022-04-29T12:32:45.592" v="8377" actId="1076"/>
          <ac:spMkLst>
            <pc:docMk/>
            <pc:sldMk cId="3705961268" sldId="2147469233"/>
            <ac:spMk id="109" creationId="{3B3F82C2-0E23-440F-9208-40729F619B69}"/>
          </ac:spMkLst>
        </pc:spChg>
        <pc:spChg chg="add mod">
          <ac:chgData name="JOSSE Erwan" userId="634e30ff-9aa6-4a76-85dd-80f78f5f0f6a" providerId="ADAL" clId="{A78F7FAC-1B80-4AB7-8E00-05E0DE67E8EA}" dt="2022-04-29T12:33:17.350" v="8391" actId="20577"/>
          <ac:spMkLst>
            <pc:docMk/>
            <pc:sldMk cId="3705961268" sldId="2147469233"/>
            <ac:spMk id="111" creationId="{BF8F9D4C-AF9B-4677-B51F-DD15FC99F892}"/>
          </ac:spMkLst>
        </pc:spChg>
        <pc:spChg chg="mod">
          <ac:chgData name="JOSSE Erwan" userId="634e30ff-9aa6-4a76-85dd-80f78f5f0f6a" providerId="ADAL" clId="{A78F7FAC-1B80-4AB7-8E00-05E0DE67E8EA}" dt="2022-04-27T16:52:52.287" v="7896" actId="1076"/>
          <ac:spMkLst>
            <pc:docMk/>
            <pc:sldMk cId="3705961268" sldId="2147469233"/>
            <ac:spMk id="191" creationId="{B98D7742-641F-4D84-850C-901BD12227B2}"/>
          </ac:spMkLst>
        </pc:spChg>
        <pc:picChg chg="mod">
          <ac:chgData name="JOSSE Erwan" userId="634e30ff-9aa6-4a76-85dd-80f78f5f0f6a" providerId="ADAL" clId="{A78F7FAC-1B80-4AB7-8E00-05E0DE67E8EA}" dt="2022-04-29T14:09:00.683" v="8429" actId="1038"/>
          <ac:picMkLst>
            <pc:docMk/>
            <pc:sldMk cId="3705961268" sldId="2147469233"/>
            <ac:picMk id="3" creationId="{684B48D7-FA05-43EA-9EED-6686595FA4AF}"/>
          </ac:picMkLst>
        </pc:picChg>
        <pc:picChg chg="add del mod">
          <ac:chgData name="JOSSE Erwan" userId="634e30ff-9aa6-4a76-85dd-80f78f5f0f6a" providerId="ADAL" clId="{A78F7FAC-1B80-4AB7-8E00-05E0DE67E8EA}" dt="2022-04-29T12:26:22.452" v="8247" actId="478"/>
          <ac:picMkLst>
            <pc:docMk/>
            <pc:sldMk cId="3705961268" sldId="2147469233"/>
            <ac:picMk id="4" creationId="{E1DE1E4A-F653-437E-B02A-79123A0C8BB7}"/>
          </ac:picMkLst>
        </pc:picChg>
        <pc:picChg chg="add del mod">
          <ac:chgData name="JOSSE Erwan" userId="634e30ff-9aa6-4a76-85dd-80f78f5f0f6a" providerId="ADAL" clId="{A78F7FAC-1B80-4AB7-8E00-05E0DE67E8EA}" dt="2022-04-29T12:26:56.950" v="8251" actId="478"/>
          <ac:picMkLst>
            <pc:docMk/>
            <pc:sldMk cId="3705961268" sldId="2147469233"/>
            <ac:picMk id="11" creationId="{BE183097-3E88-4B6F-9F7B-41D846D5735F}"/>
          </ac:picMkLst>
        </pc:picChg>
        <pc:picChg chg="add del mod">
          <ac:chgData name="JOSSE Erwan" userId="634e30ff-9aa6-4a76-85dd-80f78f5f0f6a" providerId="ADAL" clId="{A78F7FAC-1B80-4AB7-8E00-05E0DE67E8EA}" dt="2022-04-29T12:27:31.741" v="8273"/>
          <ac:picMkLst>
            <pc:docMk/>
            <pc:sldMk cId="3705961268" sldId="2147469233"/>
            <ac:picMk id="16" creationId="{047CDA5E-41D1-4142-B0F1-D115FE4E0B2C}"/>
          </ac:picMkLst>
        </pc:picChg>
        <pc:picChg chg="add mod">
          <ac:chgData name="JOSSE Erwan" userId="634e30ff-9aa6-4a76-85dd-80f78f5f0f6a" providerId="ADAL" clId="{A78F7FAC-1B80-4AB7-8E00-05E0DE67E8EA}" dt="2022-04-29T12:28:07.319" v="8279" actId="1076"/>
          <ac:picMkLst>
            <pc:docMk/>
            <pc:sldMk cId="3705961268" sldId="2147469233"/>
            <ac:picMk id="19" creationId="{EACDC7B2-0CD5-42B3-9696-5D1D0B0A29B1}"/>
          </ac:picMkLst>
        </pc:picChg>
        <pc:picChg chg="add mod">
          <ac:chgData name="JOSSE Erwan" userId="634e30ff-9aa6-4a76-85dd-80f78f5f0f6a" providerId="ADAL" clId="{A78F7FAC-1B80-4AB7-8E00-05E0DE67E8EA}" dt="2022-04-29T12:29:28.583" v="8314" actId="1036"/>
          <ac:picMkLst>
            <pc:docMk/>
            <pc:sldMk cId="3705961268" sldId="2147469233"/>
            <ac:picMk id="34" creationId="{BCE2B12D-3C86-4282-BB79-21CCC36B42C8}"/>
          </ac:picMkLst>
        </pc:picChg>
        <pc:picChg chg="add mod">
          <ac:chgData name="JOSSE Erwan" userId="634e30ff-9aa6-4a76-85dd-80f78f5f0f6a" providerId="ADAL" clId="{A78F7FAC-1B80-4AB7-8E00-05E0DE67E8EA}" dt="2022-04-29T12:33:45.219" v="8397" actId="1076"/>
          <ac:picMkLst>
            <pc:docMk/>
            <pc:sldMk cId="3705961268" sldId="2147469233"/>
            <ac:picMk id="36" creationId="{EDADB000-1DFC-4C28-9005-1082FC976A63}"/>
          </ac:picMkLst>
        </pc:picChg>
        <pc:picChg chg="add mod">
          <ac:chgData name="JOSSE Erwan" userId="634e30ff-9aa6-4a76-85dd-80f78f5f0f6a" providerId="ADAL" clId="{A78F7FAC-1B80-4AB7-8E00-05E0DE67E8EA}" dt="2022-04-27T16:49:40.900" v="7829"/>
          <ac:picMkLst>
            <pc:docMk/>
            <pc:sldMk cId="3705961268" sldId="2147469233"/>
            <ac:picMk id="61" creationId="{29514A9B-CB03-414D-80FF-C94A45A28333}"/>
          </ac:picMkLst>
        </pc:picChg>
        <pc:picChg chg="add mod">
          <ac:chgData name="JOSSE Erwan" userId="634e30ff-9aa6-4a76-85dd-80f78f5f0f6a" providerId="ADAL" clId="{A78F7FAC-1B80-4AB7-8E00-05E0DE67E8EA}" dt="2022-04-27T16:49:40.900" v="7829"/>
          <ac:picMkLst>
            <pc:docMk/>
            <pc:sldMk cId="3705961268" sldId="2147469233"/>
            <ac:picMk id="62" creationId="{EA7F59C7-DDE3-4926-BEC5-A9A3997D2885}"/>
          </ac:picMkLst>
        </pc:picChg>
        <pc:picChg chg="mod">
          <ac:chgData name="JOSSE Erwan" userId="634e30ff-9aa6-4a76-85dd-80f78f5f0f6a" providerId="ADAL" clId="{A78F7FAC-1B80-4AB7-8E00-05E0DE67E8EA}" dt="2022-04-27T17:01:14.221" v="7995" actId="1076"/>
          <ac:picMkLst>
            <pc:docMk/>
            <pc:sldMk cId="3705961268" sldId="2147469233"/>
            <ac:picMk id="65" creationId="{C1C8550E-DBBF-4919-8A2A-BB8CC3321F86}"/>
          </ac:picMkLst>
        </pc:picChg>
        <pc:picChg chg="add del mod">
          <ac:chgData name="JOSSE Erwan" userId="634e30ff-9aa6-4a76-85dd-80f78f5f0f6a" providerId="ADAL" clId="{A78F7FAC-1B80-4AB7-8E00-05E0DE67E8EA}" dt="2022-04-27T16:49:55.126" v="7834" actId="478"/>
          <ac:picMkLst>
            <pc:docMk/>
            <pc:sldMk cId="3705961268" sldId="2147469233"/>
            <ac:picMk id="66" creationId="{7B09B040-354F-4A97-88BC-99D38BCB7905}"/>
          </ac:picMkLst>
        </pc:picChg>
        <pc:picChg chg="add mod">
          <ac:chgData name="JOSSE Erwan" userId="634e30ff-9aa6-4a76-85dd-80f78f5f0f6a" providerId="ADAL" clId="{A78F7FAC-1B80-4AB7-8E00-05E0DE67E8EA}" dt="2022-04-27T16:50:20.917" v="7843" actId="1076"/>
          <ac:picMkLst>
            <pc:docMk/>
            <pc:sldMk cId="3705961268" sldId="2147469233"/>
            <ac:picMk id="67" creationId="{446AC275-C90A-4A8F-A93E-DD70F0A88D7D}"/>
          </ac:picMkLst>
        </pc:picChg>
        <pc:picChg chg="add mod">
          <ac:chgData name="JOSSE Erwan" userId="634e30ff-9aa6-4a76-85dd-80f78f5f0f6a" providerId="ADAL" clId="{A78F7FAC-1B80-4AB7-8E00-05E0DE67E8EA}" dt="2022-04-27T16:50:13.905" v="7841" actId="1076"/>
          <ac:picMkLst>
            <pc:docMk/>
            <pc:sldMk cId="3705961268" sldId="2147469233"/>
            <ac:picMk id="68" creationId="{B573CE0B-BFF2-4C44-8583-3E261917CA0F}"/>
          </ac:picMkLst>
        </pc:picChg>
        <pc:picChg chg="add del mod">
          <ac:chgData name="JOSSE Erwan" userId="634e30ff-9aa6-4a76-85dd-80f78f5f0f6a" providerId="ADAL" clId="{A78F7FAC-1B80-4AB7-8E00-05E0DE67E8EA}" dt="2022-04-27T16:50:18.299" v="7842" actId="478"/>
          <ac:picMkLst>
            <pc:docMk/>
            <pc:sldMk cId="3705961268" sldId="2147469233"/>
            <ac:picMk id="71" creationId="{89577FE3-AC33-4A19-89F8-9A1A9EF5678F}"/>
          </ac:picMkLst>
        </pc:picChg>
        <pc:picChg chg="add mod">
          <ac:chgData name="JOSSE Erwan" userId="634e30ff-9aa6-4a76-85dd-80f78f5f0f6a" providerId="ADAL" clId="{A78F7FAC-1B80-4AB7-8E00-05E0DE67E8EA}" dt="2022-04-27T16:50:05.292" v="7836" actId="1076"/>
          <ac:picMkLst>
            <pc:docMk/>
            <pc:sldMk cId="3705961268" sldId="2147469233"/>
            <ac:picMk id="74" creationId="{59BEE6A9-57B2-4309-B4E8-B6BF809B5E56}"/>
          </ac:picMkLst>
        </pc:picChg>
        <pc:picChg chg="add mod">
          <ac:chgData name="JOSSE Erwan" userId="634e30ff-9aa6-4a76-85dd-80f78f5f0f6a" providerId="ADAL" clId="{A78F7FAC-1B80-4AB7-8E00-05E0DE67E8EA}" dt="2022-04-27T16:49:57.623" v="7835" actId="1076"/>
          <ac:picMkLst>
            <pc:docMk/>
            <pc:sldMk cId="3705961268" sldId="2147469233"/>
            <ac:picMk id="79" creationId="{1B66402D-0AE5-40C6-8EFB-332CC5AFC4CD}"/>
          </ac:picMkLst>
        </pc:picChg>
        <pc:picChg chg="add mod">
          <ac:chgData name="JOSSE Erwan" userId="634e30ff-9aa6-4a76-85dd-80f78f5f0f6a" providerId="ADAL" clId="{A78F7FAC-1B80-4AB7-8E00-05E0DE67E8EA}" dt="2022-04-29T12:26:06.542" v="8238" actId="1076"/>
          <ac:picMkLst>
            <pc:docMk/>
            <pc:sldMk cId="3705961268" sldId="2147469233"/>
            <ac:picMk id="80" creationId="{53D3C68E-73BE-4DE2-94CC-25CB1978E9BF}"/>
          </ac:picMkLst>
        </pc:picChg>
        <pc:picChg chg="add del mod">
          <ac:chgData name="JOSSE Erwan" userId="634e30ff-9aa6-4a76-85dd-80f78f5f0f6a" providerId="ADAL" clId="{A78F7FAC-1B80-4AB7-8E00-05E0DE67E8EA}" dt="2022-04-27T16:51:48.281" v="7875" actId="478"/>
          <ac:picMkLst>
            <pc:docMk/>
            <pc:sldMk cId="3705961268" sldId="2147469233"/>
            <ac:picMk id="81" creationId="{4F5A271D-6EAF-483E-9611-FD4CB6B82789}"/>
          </ac:picMkLst>
        </pc:picChg>
        <pc:picChg chg="add mod">
          <ac:chgData name="JOSSE Erwan" userId="634e30ff-9aa6-4a76-85dd-80f78f5f0f6a" providerId="ADAL" clId="{A78F7FAC-1B80-4AB7-8E00-05E0DE67E8EA}" dt="2022-04-27T16:50:38.047" v="7849" actId="14100"/>
          <ac:picMkLst>
            <pc:docMk/>
            <pc:sldMk cId="3705961268" sldId="2147469233"/>
            <ac:picMk id="82" creationId="{1EAF5437-E169-44BC-BD9E-A748D0B68BD7}"/>
          </ac:picMkLst>
        </pc:picChg>
        <pc:picChg chg="add mod">
          <ac:chgData name="JOSSE Erwan" userId="634e30ff-9aa6-4a76-85dd-80f78f5f0f6a" providerId="ADAL" clId="{A78F7FAC-1B80-4AB7-8E00-05E0DE67E8EA}" dt="2022-04-27T16:51:22.483" v="7863" actId="1076"/>
          <ac:picMkLst>
            <pc:docMk/>
            <pc:sldMk cId="3705961268" sldId="2147469233"/>
            <ac:picMk id="84" creationId="{F7C4760C-14CD-4503-9BA3-2EE5F9AC996D}"/>
          </ac:picMkLst>
        </pc:picChg>
        <pc:picChg chg="add mod">
          <ac:chgData name="JOSSE Erwan" userId="634e30ff-9aa6-4a76-85dd-80f78f5f0f6a" providerId="ADAL" clId="{A78F7FAC-1B80-4AB7-8E00-05E0DE67E8EA}" dt="2022-04-27T16:51:19.531" v="7862" actId="1076"/>
          <ac:picMkLst>
            <pc:docMk/>
            <pc:sldMk cId="3705961268" sldId="2147469233"/>
            <ac:picMk id="86" creationId="{539B36FD-9624-43F1-9A31-00D856683367}"/>
          </ac:picMkLst>
        </pc:picChg>
        <pc:picChg chg="add del mod">
          <ac:chgData name="JOSSE Erwan" userId="634e30ff-9aa6-4a76-85dd-80f78f5f0f6a" providerId="ADAL" clId="{A78F7FAC-1B80-4AB7-8E00-05E0DE67E8EA}" dt="2022-04-27T16:51:26.144" v="7865"/>
          <ac:picMkLst>
            <pc:docMk/>
            <pc:sldMk cId="3705961268" sldId="2147469233"/>
            <ac:picMk id="87" creationId="{5C132961-048B-446A-A1BB-E724C27E8243}"/>
          </ac:picMkLst>
        </pc:picChg>
        <pc:picChg chg="add del mod">
          <ac:chgData name="JOSSE Erwan" userId="634e30ff-9aa6-4a76-85dd-80f78f5f0f6a" providerId="ADAL" clId="{A78F7FAC-1B80-4AB7-8E00-05E0DE67E8EA}" dt="2022-04-29T12:26:21.092" v="8245" actId="478"/>
          <ac:picMkLst>
            <pc:docMk/>
            <pc:sldMk cId="3705961268" sldId="2147469233"/>
            <ac:picMk id="87" creationId="{A1865D1B-7408-429D-9794-1EA797433622}"/>
          </ac:picMkLst>
        </pc:picChg>
        <pc:picChg chg="add mod">
          <ac:chgData name="JOSSE Erwan" userId="634e30ff-9aa6-4a76-85dd-80f78f5f0f6a" providerId="ADAL" clId="{A78F7FAC-1B80-4AB7-8E00-05E0DE67E8EA}" dt="2022-04-27T16:52:04.648" v="7881" actId="1076"/>
          <ac:picMkLst>
            <pc:docMk/>
            <pc:sldMk cId="3705961268" sldId="2147469233"/>
            <ac:picMk id="88" creationId="{FC468FB6-8EFB-4A2D-A49A-3B81217882D8}"/>
          </ac:picMkLst>
        </pc:picChg>
        <pc:picChg chg="add mod">
          <ac:chgData name="JOSSE Erwan" userId="634e30ff-9aa6-4a76-85dd-80f78f5f0f6a" providerId="ADAL" clId="{A78F7FAC-1B80-4AB7-8E00-05E0DE67E8EA}" dt="2022-04-27T16:52:18.097" v="7887" actId="1076"/>
          <ac:picMkLst>
            <pc:docMk/>
            <pc:sldMk cId="3705961268" sldId="2147469233"/>
            <ac:picMk id="89" creationId="{211BA312-A9C3-4760-9C39-64B35261DF61}"/>
          </ac:picMkLst>
        </pc:picChg>
        <pc:picChg chg="add mod">
          <ac:chgData name="JOSSE Erwan" userId="634e30ff-9aa6-4a76-85dd-80f78f5f0f6a" providerId="ADAL" clId="{A78F7FAC-1B80-4AB7-8E00-05E0DE67E8EA}" dt="2022-04-27T16:51:50.127" v="7876" actId="1076"/>
          <ac:picMkLst>
            <pc:docMk/>
            <pc:sldMk cId="3705961268" sldId="2147469233"/>
            <ac:picMk id="90" creationId="{25A4826A-FA6A-4EE3-B4F5-BFEF7C531FFE}"/>
          </ac:picMkLst>
        </pc:picChg>
        <pc:picChg chg="add mod">
          <ac:chgData name="JOSSE Erwan" userId="634e30ff-9aa6-4a76-85dd-80f78f5f0f6a" providerId="ADAL" clId="{A78F7FAC-1B80-4AB7-8E00-05E0DE67E8EA}" dt="2022-04-27T16:52:19.947" v="7888" actId="1076"/>
          <ac:picMkLst>
            <pc:docMk/>
            <pc:sldMk cId="3705961268" sldId="2147469233"/>
            <ac:picMk id="91" creationId="{17B93C59-E3B6-47C3-9316-405DE8638E08}"/>
          </ac:picMkLst>
        </pc:picChg>
        <pc:picChg chg="add mod">
          <ac:chgData name="JOSSE Erwan" userId="634e30ff-9aa6-4a76-85dd-80f78f5f0f6a" providerId="ADAL" clId="{A78F7FAC-1B80-4AB7-8E00-05E0DE67E8EA}" dt="2022-04-29T12:25:55.574" v="8231" actId="1076"/>
          <ac:picMkLst>
            <pc:docMk/>
            <pc:sldMk cId="3705961268" sldId="2147469233"/>
            <ac:picMk id="92" creationId="{A234637E-EEE7-49E3-B508-D88ADBFC0A4C}"/>
          </ac:picMkLst>
        </pc:picChg>
        <pc:picChg chg="add mod">
          <ac:chgData name="JOSSE Erwan" userId="634e30ff-9aa6-4a76-85dd-80f78f5f0f6a" providerId="ADAL" clId="{A78F7FAC-1B80-4AB7-8E00-05E0DE67E8EA}" dt="2022-04-29T12:26:08.459" v="8239" actId="1076"/>
          <ac:picMkLst>
            <pc:docMk/>
            <pc:sldMk cId="3705961268" sldId="2147469233"/>
            <ac:picMk id="93" creationId="{8B9E24C7-CE2D-4AD1-986C-A2635E4F2CE7}"/>
          </ac:picMkLst>
        </pc:picChg>
        <pc:picChg chg="add mod">
          <ac:chgData name="JOSSE Erwan" userId="634e30ff-9aa6-4a76-85dd-80f78f5f0f6a" providerId="ADAL" clId="{A78F7FAC-1B80-4AB7-8E00-05E0DE67E8EA}" dt="2022-04-27T16:52:15.908" v="7886" actId="1076"/>
          <ac:picMkLst>
            <pc:docMk/>
            <pc:sldMk cId="3705961268" sldId="2147469233"/>
            <ac:picMk id="94" creationId="{27EBF241-C5B3-40E5-AAD8-C1A37EA31BDE}"/>
          </ac:picMkLst>
        </pc:picChg>
        <pc:picChg chg="add del mod ord">
          <ac:chgData name="JOSSE Erwan" userId="634e30ff-9aa6-4a76-85dd-80f78f5f0f6a" providerId="ADAL" clId="{A78F7FAC-1B80-4AB7-8E00-05E0DE67E8EA}" dt="2022-04-29T12:26:21.781" v="8246" actId="478"/>
          <ac:picMkLst>
            <pc:docMk/>
            <pc:sldMk cId="3705961268" sldId="2147469233"/>
            <ac:picMk id="95" creationId="{055393F5-0116-4823-BE80-148DB989D2C7}"/>
          </ac:picMkLst>
        </pc:picChg>
        <pc:picChg chg="add del mod">
          <ac:chgData name="JOSSE Erwan" userId="634e30ff-9aa6-4a76-85dd-80f78f5f0f6a" providerId="ADAL" clId="{A78F7FAC-1B80-4AB7-8E00-05E0DE67E8EA}" dt="2022-04-27T16:52:25.061" v="7890"/>
          <ac:picMkLst>
            <pc:docMk/>
            <pc:sldMk cId="3705961268" sldId="2147469233"/>
            <ac:picMk id="95" creationId="{8AF050EB-80FD-4905-911F-3A120E4EE42D}"/>
          </ac:picMkLst>
        </pc:picChg>
        <pc:picChg chg="add mod">
          <ac:chgData name="JOSSE Erwan" userId="634e30ff-9aa6-4a76-85dd-80f78f5f0f6a" providerId="ADAL" clId="{A78F7FAC-1B80-4AB7-8E00-05E0DE67E8EA}" dt="2022-04-27T16:52:28.590" v="7892" actId="1076"/>
          <ac:picMkLst>
            <pc:docMk/>
            <pc:sldMk cId="3705961268" sldId="2147469233"/>
            <ac:picMk id="96" creationId="{0807CF5E-57F8-41CA-AB59-E00EF0E5DC52}"/>
          </ac:picMkLst>
        </pc:picChg>
        <pc:picChg chg="add del mod">
          <ac:chgData name="JOSSE Erwan" userId="634e30ff-9aa6-4a76-85dd-80f78f5f0f6a" providerId="ADAL" clId="{A78F7FAC-1B80-4AB7-8E00-05E0DE67E8EA}" dt="2022-04-29T12:27:30.227" v="8270"/>
          <ac:picMkLst>
            <pc:docMk/>
            <pc:sldMk cId="3705961268" sldId="2147469233"/>
            <ac:picMk id="97" creationId="{EB6241FE-C993-487A-B935-27B820C8B91F}"/>
          </ac:picMkLst>
        </pc:picChg>
        <pc:picChg chg="add del mod">
          <ac:chgData name="JOSSE Erwan" userId="634e30ff-9aa6-4a76-85dd-80f78f5f0f6a" providerId="ADAL" clId="{A78F7FAC-1B80-4AB7-8E00-05E0DE67E8EA}" dt="2022-04-29T12:27:29.387" v="8268"/>
          <ac:picMkLst>
            <pc:docMk/>
            <pc:sldMk cId="3705961268" sldId="2147469233"/>
            <ac:picMk id="99" creationId="{363C1915-006D-4998-A8D4-277BA32593DB}"/>
          </ac:picMkLst>
        </pc:picChg>
        <pc:picChg chg="add del mod">
          <ac:chgData name="JOSSE Erwan" userId="634e30ff-9aa6-4a76-85dd-80f78f5f0f6a" providerId="ADAL" clId="{A78F7FAC-1B80-4AB7-8E00-05E0DE67E8EA}" dt="2022-04-29T12:27:28.982" v="8266"/>
          <ac:picMkLst>
            <pc:docMk/>
            <pc:sldMk cId="3705961268" sldId="2147469233"/>
            <ac:picMk id="100" creationId="{17D85044-68AA-45A8-AE11-E66D25D8B88D}"/>
          </ac:picMkLst>
        </pc:picChg>
        <pc:picChg chg="add del mod">
          <ac:chgData name="JOSSE Erwan" userId="634e30ff-9aa6-4a76-85dd-80f78f5f0f6a" providerId="ADAL" clId="{A78F7FAC-1B80-4AB7-8E00-05E0DE67E8EA}" dt="2022-04-29T12:27:28.178" v="8263"/>
          <ac:picMkLst>
            <pc:docMk/>
            <pc:sldMk cId="3705961268" sldId="2147469233"/>
            <ac:picMk id="102" creationId="{5EBBBD3F-2C22-47D1-81E6-2AA8E2D3E589}"/>
          </ac:picMkLst>
        </pc:picChg>
        <pc:picChg chg="add del mod">
          <ac:chgData name="JOSSE Erwan" userId="634e30ff-9aa6-4a76-85dd-80f78f5f0f6a" providerId="ADAL" clId="{A78F7FAC-1B80-4AB7-8E00-05E0DE67E8EA}" dt="2022-04-29T12:33:51.522" v="8399" actId="478"/>
          <ac:picMkLst>
            <pc:docMk/>
            <pc:sldMk cId="3705961268" sldId="2147469233"/>
            <ac:picMk id="103" creationId="{30F9EA45-BE16-4106-AE65-F6A0DD0A7A4A}"/>
          </ac:picMkLst>
        </pc:picChg>
        <pc:picChg chg="add del mod">
          <ac:chgData name="JOSSE Erwan" userId="634e30ff-9aa6-4a76-85dd-80f78f5f0f6a" providerId="ADAL" clId="{A78F7FAC-1B80-4AB7-8E00-05E0DE67E8EA}" dt="2022-04-29T12:33:42.940" v="8396" actId="478"/>
          <ac:picMkLst>
            <pc:docMk/>
            <pc:sldMk cId="3705961268" sldId="2147469233"/>
            <ac:picMk id="106" creationId="{83EAF9F1-8489-4F74-B773-1963B559D67F}"/>
          </ac:picMkLst>
        </pc:picChg>
        <pc:picChg chg="add mod">
          <ac:chgData name="JOSSE Erwan" userId="634e30ff-9aa6-4a76-85dd-80f78f5f0f6a" providerId="ADAL" clId="{A78F7FAC-1B80-4AB7-8E00-05E0DE67E8EA}" dt="2022-04-29T12:28:55.358" v="8299" actId="1076"/>
          <ac:picMkLst>
            <pc:docMk/>
            <pc:sldMk cId="3705961268" sldId="2147469233"/>
            <ac:picMk id="107" creationId="{6BFE5C36-300E-4977-A81A-8909AFF31429}"/>
          </ac:picMkLst>
        </pc:picChg>
        <pc:picChg chg="add mod">
          <ac:chgData name="JOSSE Erwan" userId="634e30ff-9aa6-4a76-85dd-80f78f5f0f6a" providerId="ADAL" clId="{A78F7FAC-1B80-4AB7-8E00-05E0DE67E8EA}" dt="2022-04-29T12:32:25.353" v="8336" actId="1076"/>
          <ac:picMkLst>
            <pc:docMk/>
            <pc:sldMk cId="3705961268" sldId="2147469233"/>
            <ac:picMk id="108" creationId="{832441E5-F3E0-48C8-B92C-5824CF0B0E68}"/>
          </ac:picMkLst>
        </pc:picChg>
        <pc:picChg chg="add mod">
          <ac:chgData name="JOSSE Erwan" userId="634e30ff-9aa6-4a76-85dd-80f78f5f0f6a" providerId="ADAL" clId="{A78F7FAC-1B80-4AB7-8E00-05E0DE67E8EA}" dt="2022-04-29T12:33:11.676" v="8381" actId="1076"/>
          <ac:picMkLst>
            <pc:docMk/>
            <pc:sldMk cId="3705961268" sldId="2147469233"/>
            <ac:picMk id="110" creationId="{AEE817F1-C9AA-443A-8B3F-D866FE5D2F35}"/>
          </ac:picMkLst>
        </pc:picChg>
        <pc:cxnChg chg="mod">
          <ac:chgData name="JOSSE Erwan" userId="634e30ff-9aa6-4a76-85dd-80f78f5f0f6a" providerId="ADAL" clId="{A78F7FAC-1B80-4AB7-8E00-05E0DE67E8EA}" dt="2022-04-29T14:09:00.683" v="8429" actId="1038"/>
          <ac:cxnSpMkLst>
            <pc:docMk/>
            <pc:sldMk cId="3705961268" sldId="2147469233"/>
            <ac:cxnSpMk id="83" creationId="{46C688C3-0A98-4E31-A723-E06BA0EB59E4}"/>
          </ac:cxnSpMkLst>
        </pc:cxnChg>
        <pc:cxnChg chg="mod">
          <ac:chgData name="JOSSE Erwan" userId="634e30ff-9aa6-4a76-85dd-80f78f5f0f6a" providerId="ADAL" clId="{A78F7FAC-1B80-4AB7-8E00-05E0DE67E8EA}" dt="2022-04-29T12:28:16.641" v="8281" actId="1076"/>
          <ac:cxnSpMkLst>
            <pc:docMk/>
            <pc:sldMk cId="3705961268" sldId="2147469233"/>
            <ac:cxnSpMk id="127" creationId="{04E6358C-7831-4D72-83FC-A5F75BA16D25}"/>
          </ac:cxnSpMkLst>
        </pc:cxnChg>
        <pc:cxnChg chg="mod">
          <ac:chgData name="JOSSE Erwan" userId="634e30ff-9aa6-4a76-85dd-80f78f5f0f6a" providerId="ADAL" clId="{A78F7FAC-1B80-4AB7-8E00-05E0DE67E8EA}" dt="2022-04-29T12:28:16.641" v="8281" actId="1076"/>
          <ac:cxnSpMkLst>
            <pc:docMk/>
            <pc:sldMk cId="3705961268" sldId="2147469233"/>
            <ac:cxnSpMk id="152" creationId="{FAEC4839-68AD-4726-B0D1-D1CA1C21EA93}"/>
          </ac:cxnSpMkLst>
        </pc:cxnChg>
        <pc:cxnChg chg="mod">
          <ac:chgData name="JOSSE Erwan" userId="634e30ff-9aa6-4a76-85dd-80f78f5f0f6a" providerId="ADAL" clId="{A78F7FAC-1B80-4AB7-8E00-05E0DE67E8EA}" dt="2022-04-29T14:09:00.683" v="8429" actId="1038"/>
          <ac:cxnSpMkLst>
            <pc:docMk/>
            <pc:sldMk cId="3705961268" sldId="2147469233"/>
            <ac:cxnSpMk id="184" creationId="{1E9FF731-C58D-4011-A524-9ABB95FEC541}"/>
          </ac:cxnSpMkLst>
        </pc:cxnChg>
      </pc:sldChg>
      <pc:sldChg chg="addSp delSp modSp new del mod modClrScheme delAnim modAnim chgLayout">
        <pc:chgData name="JOSSE Erwan" userId="634e30ff-9aa6-4a76-85dd-80f78f5f0f6a" providerId="ADAL" clId="{A78F7FAC-1B80-4AB7-8E00-05E0DE67E8EA}" dt="2022-04-29T14:14:45.920" v="8450" actId="47"/>
        <pc:sldMkLst>
          <pc:docMk/>
          <pc:sldMk cId="272891514" sldId="2147469234"/>
        </pc:sldMkLst>
        <pc:spChg chg="del mod ord">
          <ac:chgData name="JOSSE Erwan" userId="634e30ff-9aa6-4a76-85dd-80f78f5f0f6a" providerId="ADAL" clId="{A78F7FAC-1B80-4AB7-8E00-05E0DE67E8EA}" dt="2022-04-28T15:20:40.515" v="7997" actId="700"/>
          <ac:spMkLst>
            <pc:docMk/>
            <pc:sldMk cId="272891514" sldId="2147469234"/>
            <ac:spMk id="2" creationId="{5CA00A4D-EDB3-467D-B2D9-AF350D7CD0BE}"/>
          </ac:spMkLst>
        </pc:spChg>
        <pc:spChg chg="del">
          <ac:chgData name="JOSSE Erwan" userId="634e30ff-9aa6-4a76-85dd-80f78f5f0f6a" providerId="ADAL" clId="{A78F7FAC-1B80-4AB7-8E00-05E0DE67E8EA}" dt="2022-04-28T15:20:40.515" v="7997" actId="700"/>
          <ac:spMkLst>
            <pc:docMk/>
            <pc:sldMk cId="272891514" sldId="2147469234"/>
            <ac:spMk id="3" creationId="{E70F77E0-EDD3-456C-AAFE-0FA3B99581D9}"/>
          </ac:spMkLst>
        </pc:spChg>
        <pc:spChg chg="del">
          <ac:chgData name="JOSSE Erwan" userId="634e30ff-9aa6-4a76-85dd-80f78f5f0f6a" providerId="ADAL" clId="{A78F7FAC-1B80-4AB7-8E00-05E0DE67E8EA}" dt="2022-04-28T15:20:40.515" v="7997" actId="700"/>
          <ac:spMkLst>
            <pc:docMk/>
            <pc:sldMk cId="272891514" sldId="2147469234"/>
            <ac:spMk id="4" creationId="{62BEF998-8EE8-4047-9EC3-1167BB4040F6}"/>
          </ac:spMkLst>
        </pc:spChg>
        <pc:spChg chg="mod ord">
          <ac:chgData name="JOSSE Erwan" userId="634e30ff-9aa6-4a76-85dd-80f78f5f0f6a" providerId="ADAL" clId="{A78F7FAC-1B80-4AB7-8E00-05E0DE67E8EA}" dt="2022-04-28T15:20:40.515" v="7997" actId="700"/>
          <ac:spMkLst>
            <pc:docMk/>
            <pc:sldMk cId="272891514" sldId="2147469234"/>
            <ac:spMk id="5" creationId="{92C8E6B5-8B80-4CAF-B681-C7662C8CFE5C}"/>
          </ac:spMkLst>
        </pc:spChg>
        <pc:spChg chg="add mod ord">
          <ac:chgData name="JOSSE Erwan" userId="634e30ff-9aa6-4a76-85dd-80f78f5f0f6a" providerId="ADAL" clId="{A78F7FAC-1B80-4AB7-8E00-05E0DE67E8EA}" dt="2022-04-28T15:20:47.031" v="8017" actId="122"/>
          <ac:spMkLst>
            <pc:docMk/>
            <pc:sldMk cId="272891514" sldId="2147469234"/>
            <ac:spMk id="6" creationId="{360A8058-40E0-47FA-9698-08A5208F9B96}"/>
          </ac:spMkLst>
        </pc:spChg>
        <pc:spChg chg="add del mod">
          <ac:chgData name="JOSSE Erwan" userId="634e30ff-9aa6-4a76-85dd-80f78f5f0f6a" providerId="ADAL" clId="{A78F7FAC-1B80-4AB7-8E00-05E0DE67E8EA}" dt="2022-04-28T15:21:03.046" v="8062" actId="478"/>
          <ac:spMkLst>
            <pc:docMk/>
            <pc:sldMk cId="272891514" sldId="2147469234"/>
            <ac:spMk id="7" creationId="{E3CA0645-10FB-407B-8D07-D52C88D170E9}"/>
          </ac:spMkLst>
        </pc:spChg>
        <pc:spChg chg="add mod">
          <ac:chgData name="JOSSE Erwan" userId="634e30ff-9aa6-4a76-85dd-80f78f5f0f6a" providerId="ADAL" clId="{A78F7FAC-1B80-4AB7-8E00-05E0DE67E8EA}" dt="2022-04-28T15:22:06.568" v="8219" actId="1076"/>
          <ac:spMkLst>
            <pc:docMk/>
            <pc:sldMk cId="272891514" sldId="2147469234"/>
            <ac:spMk id="8" creationId="{FE143980-60DC-40DE-956F-FD1E17938892}"/>
          </ac:spMkLst>
        </pc:spChg>
      </pc:sldChg>
      <pc:sldMasterChg chg="del delSldLayout">
        <pc:chgData name="JOSSE Erwan" userId="634e30ff-9aa6-4a76-85dd-80f78f5f0f6a" providerId="ADAL" clId="{A78F7FAC-1B80-4AB7-8E00-05E0DE67E8EA}" dt="2022-04-27T11:43:51.337" v="3103" actId="47"/>
        <pc:sldMasterMkLst>
          <pc:docMk/>
          <pc:sldMasterMk cId="367606958" sldId="2147484015"/>
        </pc:sldMasterMkLst>
        <pc:sldLayoutChg chg="del">
          <pc:chgData name="JOSSE Erwan" userId="634e30ff-9aa6-4a76-85dd-80f78f5f0f6a" providerId="ADAL" clId="{A78F7FAC-1B80-4AB7-8E00-05E0DE67E8EA}" dt="2022-04-27T11:43:51.337" v="3103" actId="47"/>
          <pc:sldLayoutMkLst>
            <pc:docMk/>
            <pc:sldMasterMk cId="367606958" sldId="2147484015"/>
            <pc:sldLayoutMk cId="376150124" sldId="214748401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892908982" sldId="214748401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640902400" sldId="214748401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639937067" sldId="214748401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0297424" sldId="214748402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73445632" sldId="214748402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55635475" sldId="214748402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332888770" sldId="214748402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07081034" sldId="214748402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720333087" sldId="214748402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9195175" sldId="214748402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88024379" sldId="214748402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49193572" sldId="214748402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002562457" sldId="214748402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493986202" sldId="214748403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066856172" sldId="214748403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66542310" sldId="214748403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32552735" sldId="214748403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646274698" sldId="214748403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37488879" sldId="214748403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27359302" sldId="214748403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2196661" sldId="214748403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57994781" sldId="214748403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62685674" sldId="214748403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38471122" sldId="2147484040"/>
          </pc:sldLayoutMkLst>
        </pc:sldLayoutChg>
      </pc:sldMasterChg>
    </pc:docChg>
  </pc:docChgLst>
  <pc:docChgLst>
    <pc:chgData name="LE GOFF Raphael" userId="S::raphael.legoff@businessdecision.com::f8e670b5-4924-48e4-b3fb-d7d68040050d" providerId="AD" clId="Web-{D0C90D0E-9DEF-4872-8EDB-2DEE599B6A37}"/>
    <pc:docChg chg="modSld">
      <pc:chgData name="LE GOFF Raphael" userId="S::raphael.legoff@businessdecision.com::f8e670b5-4924-48e4-b3fb-d7d68040050d" providerId="AD" clId="Web-{D0C90D0E-9DEF-4872-8EDB-2DEE599B6A37}" dt="2022-04-12T13:03:05.536" v="0" actId="1076"/>
      <pc:docMkLst>
        <pc:docMk/>
      </pc:docMkLst>
      <pc:sldChg chg="modSp">
        <pc:chgData name="LE GOFF Raphael" userId="S::raphael.legoff@businessdecision.com::f8e670b5-4924-48e4-b3fb-d7d68040050d" providerId="AD" clId="Web-{D0C90D0E-9DEF-4872-8EDB-2DEE599B6A37}" dt="2022-04-12T13:03:05.536" v="0" actId="1076"/>
        <pc:sldMkLst>
          <pc:docMk/>
          <pc:sldMk cId="2856103824" sldId="2145706446"/>
        </pc:sldMkLst>
        <pc:spChg chg="mod">
          <ac:chgData name="LE GOFF Raphael" userId="S::raphael.legoff@businessdecision.com::f8e670b5-4924-48e4-b3fb-d7d68040050d" providerId="AD" clId="Web-{D0C90D0E-9DEF-4872-8EDB-2DEE599B6A37}" dt="2022-04-12T13:03:05.536" v="0" actId="1076"/>
          <ac:spMkLst>
            <pc:docMk/>
            <pc:sldMk cId="2856103824" sldId="2145706446"/>
            <ac:spMk id="13" creationId="{40A9113E-BB80-47A4-ACE3-9569ADFE8D69}"/>
          </ac:spMkLst>
        </pc:spChg>
      </pc:sldChg>
    </pc:docChg>
  </pc:docChgLst>
  <pc:docChgLst>
    <pc:chgData name="ROSSET Estelle" userId="b6d1c003-2893-4825-ab6c-ff4ad4c01fc2" providerId="ADAL" clId="{0F7ED5B5-A1BB-40DD-9EC6-0CB743647687}"/>
    <pc:docChg chg="undo redo custSel addSld delSld modSld sldOrd addSection delSection modSection">
      <pc:chgData name="ROSSET Estelle" userId="b6d1c003-2893-4825-ab6c-ff4ad4c01fc2" providerId="ADAL" clId="{0F7ED5B5-A1BB-40DD-9EC6-0CB743647687}" dt="2022-05-31T15:48:52.958" v="12349" actId="20577"/>
      <pc:docMkLst>
        <pc:docMk/>
      </pc:docMkLst>
      <pc:sldChg chg="modSp mod">
        <pc:chgData name="ROSSET Estelle" userId="b6d1c003-2893-4825-ab6c-ff4ad4c01fc2" providerId="ADAL" clId="{0F7ED5B5-A1BB-40DD-9EC6-0CB743647687}" dt="2022-05-24T07:49:26.317" v="52" actId="1076"/>
        <pc:sldMkLst>
          <pc:docMk/>
          <pc:sldMk cId="2520165850" sldId="374"/>
        </pc:sldMkLst>
        <pc:spChg chg="mod">
          <ac:chgData name="ROSSET Estelle" userId="b6d1c003-2893-4825-ab6c-ff4ad4c01fc2" providerId="ADAL" clId="{0F7ED5B5-A1BB-40DD-9EC6-0CB743647687}" dt="2022-05-24T07:49:26.317" v="52" actId="1076"/>
          <ac:spMkLst>
            <pc:docMk/>
            <pc:sldMk cId="2520165850" sldId="374"/>
            <ac:spMk id="7" creationId="{EA8F9610-D1C2-4E65-9BDD-E44E54206E87}"/>
          </ac:spMkLst>
        </pc:spChg>
      </pc:sldChg>
      <pc:sldChg chg="del">
        <pc:chgData name="ROSSET Estelle" userId="b6d1c003-2893-4825-ab6c-ff4ad4c01fc2" providerId="ADAL" clId="{0F7ED5B5-A1BB-40DD-9EC6-0CB743647687}" dt="2022-05-24T07:54:02.181" v="130" actId="18676"/>
        <pc:sldMkLst>
          <pc:docMk/>
          <pc:sldMk cId="2574212908" sldId="2004"/>
        </pc:sldMkLst>
      </pc:sldChg>
      <pc:sldChg chg="del">
        <pc:chgData name="ROSSET Estelle" userId="b6d1c003-2893-4825-ab6c-ff4ad4c01fc2" providerId="ADAL" clId="{0F7ED5B5-A1BB-40DD-9EC6-0CB743647687}" dt="2022-05-24T07:54:02.181" v="130" actId="18676"/>
        <pc:sldMkLst>
          <pc:docMk/>
          <pc:sldMk cId="871713789" sldId="3476"/>
        </pc:sldMkLst>
      </pc:sldChg>
      <pc:sldChg chg="del">
        <pc:chgData name="ROSSET Estelle" userId="b6d1c003-2893-4825-ab6c-ff4ad4c01fc2" providerId="ADAL" clId="{0F7ED5B5-A1BB-40DD-9EC6-0CB743647687}" dt="2022-05-24T07:54:02.181" v="130" actId="18676"/>
        <pc:sldMkLst>
          <pc:docMk/>
          <pc:sldMk cId="1239926772" sldId="8772"/>
        </pc:sldMkLst>
      </pc:sldChg>
      <pc:sldChg chg="addSp delSp modSp mod delAnim modAnim">
        <pc:chgData name="ROSSET Estelle" userId="b6d1c003-2893-4825-ab6c-ff4ad4c01fc2" providerId="ADAL" clId="{0F7ED5B5-A1BB-40DD-9EC6-0CB743647687}" dt="2022-05-25T15:13:43.309" v="10329" actId="1076"/>
        <pc:sldMkLst>
          <pc:docMk/>
          <pc:sldMk cId="979255221" sldId="2145706425"/>
        </pc:sldMkLst>
        <pc:spChg chg="mod">
          <ac:chgData name="ROSSET Estelle" userId="b6d1c003-2893-4825-ab6c-ff4ad4c01fc2" providerId="ADAL" clId="{0F7ED5B5-A1BB-40DD-9EC6-0CB743647687}" dt="2022-05-24T09:00:06.132" v="1612" actId="20577"/>
          <ac:spMkLst>
            <pc:docMk/>
            <pc:sldMk cId="979255221" sldId="2145706425"/>
            <ac:spMk id="2" creationId="{CC104366-6CA4-4204-BE6E-1C495385F03F}"/>
          </ac:spMkLst>
        </pc:spChg>
        <pc:spChg chg="del">
          <ac:chgData name="ROSSET Estelle" userId="b6d1c003-2893-4825-ab6c-ff4ad4c01fc2" providerId="ADAL" clId="{0F7ED5B5-A1BB-40DD-9EC6-0CB743647687}" dt="2022-05-24T07:53:13.618" v="128" actId="478"/>
          <ac:spMkLst>
            <pc:docMk/>
            <pc:sldMk cId="979255221" sldId="2145706425"/>
            <ac:spMk id="7" creationId="{E1F9D35A-CB17-43A0-A256-E2FB95ADE373}"/>
          </ac:spMkLst>
        </pc:spChg>
        <pc:spChg chg="mod">
          <ac:chgData name="ROSSET Estelle" userId="b6d1c003-2893-4825-ab6c-ff4ad4c01fc2" providerId="ADAL" clId="{0F7ED5B5-A1BB-40DD-9EC6-0CB743647687}" dt="2022-05-25T15:13:27.974" v="10327" actId="27636"/>
          <ac:spMkLst>
            <pc:docMk/>
            <pc:sldMk cId="979255221" sldId="2145706425"/>
            <ac:spMk id="10" creationId="{D2BF3B3A-DF03-4F67-B1F1-4F15FE132D1A}"/>
          </ac:spMkLst>
        </pc:spChg>
        <pc:spChg chg="add mod">
          <ac:chgData name="ROSSET Estelle" userId="b6d1c003-2893-4825-ab6c-ff4ad4c01fc2" providerId="ADAL" clId="{0F7ED5B5-A1BB-40DD-9EC6-0CB743647687}" dt="2022-05-25T15:13:43.309" v="10329" actId="1076"/>
          <ac:spMkLst>
            <pc:docMk/>
            <pc:sldMk cId="979255221" sldId="2145706425"/>
            <ac:spMk id="13" creationId="{69DB1432-22E8-4A49-A8D0-D2913181223C}"/>
          </ac:spMkLst>
        </pc:spChg>
        <pc:picChg chg="del">
          <ac:chgData name="ROSSET Estelle" userId="b6d1c003-2893-4825-ab6c-ff4ad4c01fc2" providerId="ADAL" clId="{0F7ED5B5-A1BB-40DD-9EC6-0CB743647687}" dt="2022-05-24T07:49:34.080" v="54" actId="478"/>
          <ac:picMkLst>
            <pc:docMk/>
            <pc:sldMk cId="979255221" sldId="2145706425"/>
            <ac:picMk id="19" creationId="{364CABEF-C328-4911-9DB9-5FCA900CAA54}"/>
          </ac:picMkLst>
        </pc:picChg>
        <pc:picChg chg="del">
          <ac:chgData name="ROSSET Estelle" userId="b6d1c003-2893-4825-ab6c-ff4ad4c01fc2" providerId="ADAL" clId="{0F7ED5B5-A1BB-40DD-9EC6-0CB743647687}" dt="2022-05-24T07:49:32.907" v="53" actId="478"/>
          <ac:picMkLst>
            <pc:docMk/>
            <pc:sldMk cId="979255221" sldId="2145706425"/>
            <ac:picMk id="29" creationId="{F14AD310-00B8-4CF1-A26F-76C23E6D582A}"/>
          </ac:picMkLst>
        </pc:picChg>
        <pc:cxnChg chg="add mod">
          <ac:chgData name="ROSSET Estelle" userId="b6d1c003-2893-4825-ab6c-ff4ad4c01fc2" providerId="ADAL" clId="{0F7ED5B5-A1BB-40DD-9EC6-0CB743647687}" dt="2022-05-25T11:42:13.362" v="7677" actId="1038"/>
          <ac:cxnSpMkLst>
            <pc:docMk/>
            <pc:sldMk cId="979255221" sldId="2145706425"/>
            <ac:cxnSpMk id="5" creationId="{0B15A94E-3599-4AC7-9FE9-577012E5E864}"/>
          </ac:cxnSpMkLst>
        </pc:cxnChg>
        <pc:cxnChg chg="del">
          <ac:chgData name="ROSSET Estelle" userId="b6d1c003-2893-4825-ab6c-ff4ad4c01fc2" providerId="ADAL" clId="{0F7ED5B5-A1BB-40DD-9EC6-0CB743647687}" dt="2022-05-24T08:59:55.275" v="1585" actId="478"/>
          <ac:cxnSpMkLst>
            <pc:docMk/>
            <pc:sldMk cId="979255221" sldId="2145706425"/>
            <ac:cxnSpMk id="12" creationId="{B24C888E-38E1-4E8E-8035-5E19008BF801}"/>
          </ac:cxnSpMkLst>
        </pc:cxnChg>
      </pc:sldChg>
      <pc:sldChg chg="del">
        <pc:chgData name="ROSSET Estelle" userId="b6d1c003-2893-4825-ab6c-ff4ad4c01fc2" providerId="ADAL" clId="{0F7ED5B5-A1BB-40DD-9EC6-0CB743647687}" dt="2022-05-24T07:54:26.014" v="144" actId="47"/>
        <pc:sldMkLst>
          <pc:docMk/>
          <pc:sldMk cId="3121815836" sldId="2145706432"/>
        </pc:sldMkLst>
      </pc:sldChg>
      <pc:sldChg chg="del">
        <pc:chgData name="ROSSET Estelle" userId="b6d1c003-2893-4825-ab6c-ff4ad4c01fc2" providerId="ADAL" clId="{0F7ED5B5-A1BB-40DD-9EC6-0CB743647687}" dt="2022-05-24T07:54:25.115" v="143" actId="47"/>
        <pc:sldMkLst>
          <pc:docMk/>
          <pc:sldMk cId="768873104" sldId="2145706435"/>
        </pc:sldMkLst>
      </pc:sldChg>
      <pc:sldChg chg="del">
        <pc:chgData name="ROSSET Estelle" userId="b6d1c003-2893-4825-ab6c-ff4ad4c01fc2" providerId="ADAL" clId="{0F7ED5B5-A1BB-40DD-9EC6-0CB743647687}" dt="2022-05-24T07:54:29.735" v="147" actId="47"/>
        <pc:sldMkLst>
          <pc:docMk/>
          <pc:sldMk cId="2679552736" sldId="2145706436"/>
        </pc:sldMkLst>
      </pc:sldChg>
      <pc:sldChg chg="del">
        <pc:chgData name="ROSSET Estelle" userId="b6d1c003-2893-4825-ab6c-ff4ad4c01fc2" providerId="ADAL" clId="{0F7ED5B5-A1BB-40DD-9EC6-0CB743647687}" dt="2022-05-24T07:54:09.826" v="136" actId="47"/>
        <pc:sldMkLst>
          <pc:docMk/>
          <pc:sldMk cId="3197074798" sldId="2145706437"/>
        </pc:sldMkLst>
      </pc:sldChg>
      <pc:sldChg chg="del">
        <pc:chgData name="ROSSET Estelle" userId="b6d1c003-2893-4825-ab6c-ff4ad4c01fc2" providerId="ADAL" clId="{0F7ED5B5-A1BB-40DD-9EC6-0CB743647687}" dt="2022-05-24T07:54:09.736" v="135" actId="47"/>
        <pc:sldMkLst>
          <pc:docMk/>
          <pc:sldMk cId="1997279572" sldId="2145706438"/>
        </pc:sldMkLst>
      </pc:sldChg>
      <pc:sldChg chg="del">
        <pc:chgData name="ROSSET Estelle" userId="b6d1c003-2893-4825-ab6c-ff4ad4c01fc2" providerId="ADAL" clId="{0F7ED5B5-A1BB-40DD-9EC6-0CB743647687}" dt="2022-05-24T07:54:08.916" v="132" actId="47"/>
        <pc:sldMkLst>
          <pc:docMk/>
          <pc:sldMk cId="2028353918" sldId="2145706440"/>
        </pc:sldMkLst>
      </pc:sldChg>
      <pc:sldChg chg="del">
        <pc:chgData name="ROSSET Estelle" userId="b6d1c003-2893-4825-ab6c-ff4ad4c01fc2" providerId="ADAL" clId="{0F7ED5B5-A1BB-40DD-9EC6-0CB743647687}" dt="2022-05-24T07:54:09.287" v="133" actId="47"/>
        <pc:sldMkLst>
          <pc:docMk/>
          <pc:sldMk cId="2924365918" sldId="2145706441"/>
        </pc:sldMkLst>
      </pc:sldChg>
      <pc:sldChg chg="del">
        <pc:chgData name="ROSSET Estelle" userId="b6d1c003-2893-4825-ab6c-ff4ad4c01fc2" providerId="ADAL" clId="{0F7ED5B5-A1BB-40DD-9EC6-0CB743647687}" dt="2022-05-24T07:54:02.181" v="130" actId="18676"/>
        <pc:sldMkLst>
          <pc:docMk/>
          <pc:sldMk cId="1985777680" sldId="2145706442"/>
        </pc:sldMkLst>
      </pc:sldChg>
      <pc:sldChg chg="del">
        <pc:chgData name="ROSSET Estelle" userId="b6d1c003-2893-4825-ab6c-ff4ad4c01fc2" providerId="ADAL" clId="{0F7ED5B5-A1BB-40DD-9EC6-0CB743647687}" dt="2022-05-24T07:54:02.181" v="130" actId="18676"/>
        <pc:sldMkLst>
          <pc:docMk/>
          <pc:sldMk cId="4027385929" sldId="2145706443"/>
        </pc:sldMkLst>
      </pc:sldChg>
      <pc:sldChg chg="del">
        <pc:chgData name="ROSSET Estelle" userId="b6d1c003-2893-4825-ab6c-ff4ad4c01fc2" providerId="ADAL" clId="{0F7ED5B5-A1BB-40DD-9EC6-0CB743647687}" dt="2022-05-24T07:54:02.181" v="130" actId="18676"/>
        <pc:sldMkLst>
          <pc:docMk/>
          <pc:sldMk cId="1302953763" sldId="2145706444"/>
        </pc:sldMkLst>
      </pc:sldChg>
      <pc:sldChg chg="del">
        <pc:chgData name="ROSSET Estelle" userId="b6d1c003-2893-4825-ab6c-ff4ad4c01fc2" providerId="ADAL" clId="{0F7ED5B5-A1BB-40DD-9EC6-0CB743647687}" dt="2022-05-24T07:54:02.181" v="130" actId="18676"/>
        <pc:sldMkLst>
          <pc:docMk/>
          <pc:sldMk cId="2389008907" sldId="2145706445"/>
        </pc:sldMkLst>
      </pc:sldChg>
      <pc:sldChg chg="del">
        <pc:chgData name="ROSSET Estelle" userId="b6d1c003-2893-4825-ab6c-ff4ad4c01fc2" providerId="ADAL" clId="{0F7ED5B5-A1BB-40DD-9EC6-0CB743647687}" dt="2022-05-24T07:54:02.181" v="130" actId="18676"/>
        <pc:sldMkLst>
          <pc:docMk/>
          <pc:sldMk cId="2856103824" sldId="2145706446"/>
        </pc:sldMkLst>
      </pc:sldChg>
      <pc:sldChg chg="del">
        <pc:chgData name="ROSSET Estelle" userId="b6d1c003-2893-4825-ab6c-ff4ad4c01fc2" providerId="ADAL" clId="{0F7ED5B5-A1BB-40DD-9EC6-0CB743647687}" dt="2022-05-24T07:54:02.181" v="130" actId="18676"/>
        <pc:sldMkLst>
          <pc:docMk/>
          <pc:sldMk cId="2590377254" sldId="2145706447"/>
        </pc:sldMkLst>
      </pc:sldChg>
      <pc:sldChg chg="del">
        <pc:chgData name="ROSSET Estelle" userId="b6d1c003-2893-4825-ab6c-ff4ad4c01fc2" providerId="ADAL" clId="{0F7ED5B5-A1BB-40DD-9EC6-0CB743647687}" dt="2022-05-24T07:54:24.216" v="142" actId="47"/>
        <pc:sldMkLst>
          <pc:docMk/>
          <pc:sldMk cId="1497420922" sldId="2147469228"/>
        </pc:sldMkLst>
      </pc:sldChg>
      <pc:sldChg chg="addSp delSp modSp mod ord delAnim">
        <pc:chgData name="ROSSET Estelle" userId="b6d1c003-2893-4825-ab6c-ff4ad4c01fc2" providerId="ADAL" clId="{0F7ED5B5-A1BB-40DD-9EC6-0CB743647687}" dt="2022-05-24T09:00:24.467" v="1615" actId="1076"/>
        <pc:sldMkLst>
          <pc:docMk/>
          <pc:sldMk cId="327629745" sldId="2147469229"/>
        </pc:sldMkLst>
        <pc:spChg chg="add mod">
          <ac:chgData name="ROSSET Estelle" userId="b6d1c003-2893-4825-ab6c-ff4ad4c01fc2" providerId="ADAL" clId="{0F7ED5B5-A1BB-40DD-9EC6-0CB743647687}" dt="2022-05-24T08:54:04.345" v="1554" actId="1035"/>
          <ac:spMkLst>
            <pc:docMk/>
            <pc:sldMk cId="327629745" sldId="2147469229"/>
            <ac:spMk id="2" creationId="{B1ED050D-9A60-44C8-8A63-1EB2187824AE}"/>
          </ac:spMkLst>
        </pc:spChg>
        <pc:spChg chg="add mod">
          <ac:chgData name="ROSSET Estelle" userId="b6d1c003-2893-4825-ab6c-ff4ad4c01fc2" providerId="ADAL" clId="{0F7ED5B5-A1BB-40DD-9EC6-0CB743647687}" dt="2022-05-24T09:00:24.467" v="1615" actId="1076"/>
          <ac:spMkLst>
            <pc:docMk/>
            <pc:sldMk cId="327629745" sldId="2147469229"/>
            <ac:spMk id="17" creationId="{92CD2290-0883-4C94-BD51-A25BBB9AC75D}"/>
          </ac:spMkLst>
        </pc:spChg>
        <pc:spChg chg="mod">
          <ac:chgData name="ROSSET Estelle" userId="b6d1c003-2893-4825-ab6c-ff4ad4c01fc2" providerId="ADAL" clId="{0F7ED5B5-A1BB-40DD-9EC6-0CB743647687}" dt="2022-05-24T08:59:13.554" v="1555" actId="108"/>
          <ac:spMkLst>
            <pc:docMk/>
            <pc:sldMk cId="327629745" sldId="2147469229"/>
            <ac:spMk id="18" creationId="{F413A95F-529F-4B01-897D-1961EFE02318}"/>
          </ac:spMkLst>
        </pc:spChg>
        <pc:spChg chg="del">
          <ac:chgData name="ROSSET Estelle" userId="b6d1c003-2893-4825-ab6c-ff4ad4c01fc2" providerId="ADAL" clId="{0F7ED5B5-A1BB-40DD-9EC6-0CB743647687}" dt="2022-05-24T07:54:15.788" v="137" actId="478"/>
          <ac:spMkLst>
            <pc:docMk/>
            <pc:sldMk cId="327629745" sldId="2147469229"/>
            <ac:spMk id="34" creationId="{9CDC6CBC-FAEB-4070-82B3-24E2DBD2D38C}"/>
          </ac:spMkLst>
        </pc:spChg>
        <pc:spChg chg="del">
          <ac:chgData name="ROSSET Estelle" userId="b6d1c003-2893-4825-ab6c-ff4ad4c01fc2" providerId="ADAL" clId="{0F7ED5B5-A1BB-40DD-9EC6-0CB743647687}" dt="2022-05-24T07:54:15.788" v="137" actId="478"/>
          <ac:spMkLst>
            <pc:docMk/>
            <pc:sldMk cId="327629745" sldId="2147469229"/>
            <ac:spMk id="35" creationId="{B74EBF7E-405B-4EDD-818D-2DEEC15F6014}"/>
          </ac:spMkLst>
        </pc:spChg>
        <pc:spChg chg="del">
          <ac:chgData name="ROSSET Estelle" userId="b6d1c003-2893-4825-ab6c-ff4ad4c01fc2" providerId="ADAL" clId="{0F7ED5B5-A1BB-40DD-9EC6-0CB743647687}" dt="2022-05-24T07:54:18.408" v="139" actId="478"/>
          <ac:spMkLst>
            <pc:docMk/>
            <pc:sldMk cId="327629745" sldId="2147469229"/>
            <ac:spMk id="36" creationId="{1B47EDAB-91A2-4E49-8B67-32FD5CE9DECF}"/>
          </ac:spMkLst>
        </pc:spChg>
        <pc:spChg chg="del">
          <ac:chgData name="ROSSET Estelle" userId="b6d1c003-2893-4825-ab6c-ff4ad4c01fc2" providerId="ADAL" clId="{0F7ED5B5-A1BB-40DD-9EC6-0CB743647687}" dt="2022-05-24T07:54:15.788" v="137" actId="478"/>
          <ac:spMkLst>
            <pc:docMk/>
            <pc:sldMk cId="327629745" sldId="2147469229"/>
            <ac:spMk id="38" creationId="{3F8927D4-5215-43A2-9518-7E1AA79A60A7}"/>
          </ac:spMkLst>
        </pc:spChg>
        <pc:spChg chg="del">
          <ac:chgData name="ROSSET Estelle" userId="b6d1c003-2893-4825-ab6c-ff4ad4c01fc2" providerId="ADAL" clId="{0F7ED5B5-A1BB-40DD-9EC6-0CB743647687}" dt="2022-05-24T07:54:15.788" v="137" actId="478"/>
          <ac:spMkLst>
            <pc:docMk/>
            <pc:sldMk cId="327629745" sldId="2147469229"/>
            <ac:spMk id="44" creationId="{BA4E9439-245F-4D17-8E16-982AE9C69BCD}"/>
          </ac:spMkLst>
        </pc:spChg>
        <pc:spChg chg="del">
          <ac:chgData name="ROSSET Estelle" userId="b6d1c003-2893-4825-ab6c-ff4ad4c01fc2" providerId="ADAL" clId="{0F7ED5B5-A1BB-40DD-9EC6-0CB743647687}" dt="2022-05-24T07:54:15.788" v="137" actId="478"/>
          <ac:spMkLst>
            <pc:docMk/>
            <pc:sldMk cId="327629745" sldId="2147469229"/>
            <ac:spMk id="45" creationId="{3CCE3233-29A8-42AC-8EA1-8A958310DAC0}"/>
          </ac:spMkLst>
        </pc:spChg>
        <pc:spChg chg="del">
          <ac:chgData name="ROSSET Estelle" userId="b6d1c003-2893-4825-ab6c-ff4ad4c01fc2" providerId="ADAL" clId="{0F7ED5B5-A1BB-40DD-9EC6-0CB743647687}" dt="2022-05-24T07:54:15.788" v="137" actId="478"/>
          <ac:spMkLst>
            <pc:docMk/>
            <pc:sldMk cId="327629745" sldId="2147469229"/>
            <ac:spMk id="46" creationId="{A8144EE9-3D89-4382-B639-D96F8759E114}"/>
          </ac:spMkLst>
        </pc:spChg>
        <pc:spChg chg="del">
          <ac:chgData name="ROSSET Estelle" userId="b6d1c003-2893-4825-ab6c-ff4ad4c01fc2" providerId="ADAL" clId="{0F7ED5B5-A1BB-40DD-9EC6-0CB743647687}" dt="2022-05-24T07:54:16.844" v="138" actId="478"/>
          <ac:spMkLst>
            <pc:docMk/>
            <pc:sldMk cId="327629745" sldId="2147469229"/>
            <ac:spMk id="47" creationId="{9B18AA5E-F602-4E6D-A175-A7C6525A7F73}"/>
          </ac:spMkLst>
        </pc:spChg>
        <pc:picChg chg="del">
          <ac:chgData name="ROSSET Estelle" userId="b6d1c003-2893-4825-ab6c-ff4ad4c01fc2" providerId="ADAL" clId="{0F7ED5B5-A1BB-40DD-9EC6-0CB743647687}" dt="2022-05-24T07:54:15.788" v="137" actId="478"/>
          <ac:picMkLst>
            <pc:docMk/>
            <pc:sldMk cId="327629745" sldId="2147469229"/>
            <ac:picMk id="48" creationId="{C61790B2-BE10-42AD-BEBB-1D4F70236D82}"/>
          </ac:picMkLst>
        </pc:picChg>
        <pc:picChg chg="del">
          <ac:chgData name="ROSSET Estelle" userId="b6d1c003-2893-4825-ab6c-ff4ad4c01fc2" providerId="ADAL" clId="{0F7ED5B5-A1BB-40DD-9EC6-0CB743647687}" dt="2022-05-24T07:54:15.788" v="137" actId="478"/>
          <ac:picMkLst>
            <pc:docMk/>
            <pc:sldMk cId="327629745" sldId="2147469229"/>
            <ac:picMk id="49" creationId="{101CB3E4-5D17-4338-8319-06029D0A8984}"/>
          </ac:picMkLst>
        </pc:picChg>
        <pc:picChg chg="del">
          <ac:chgData name="ROSSET Estelle" userId="b6d1c003-2893-4825-ab6c-ff4ad4c01fc2" providerId="ADAL" clId="{0F7ED5B5-A1BB-40DD-9EC6-0CB743647687}" dt="2022-05-24T07:54:15.788" v="137" actId="478"/>
          <ac:picMkLst>
            <pc:docMk/>
            <pc:sldMk cId="327629745" sldId="2147469229"/>
            <ac:picMk id="51" creationId="{F17A64C7-C3BA-4D5D-AB38-BDEE2E5E7C22}"/>
          </ac:picMkLst>
        </pc:picChg>
        <pc:picChg chg="del">
          <ac:chgData name="ROSSET Estelle" userId="b6d1c003-2893-4825-ab6c-ff4ad4c01fc2" providerId="ADAL" clId="{0F7ED5B5-A1BB-40DD-9EC6-0CB743647687}" dt="2022-05-24T07:54:15.788" v="137" actId="478"/>
          <ac:picMkLst>
            <pc:docMk/>
            <pc:sldMk cId="327629745" sldId="2147469229"/>
            <ac:picMk id="54" creationId="{3000556A-71CD-4866-8C95-78DD864F509C}"/>
          </ac:picMkLst>
        </pc:picChg>
      </pc:sldChg>
      <pc:sldChg chg="addSp delSp modSp add mod">
        <pc:chgData name="ROSSET Estelle" userId="b6d1c003-2893-4825-ab6c-ff4ad4c01fc2" providerId="ADAL" clId="{0F7ED5B5-A1BB-40DD-9EC6-0CB743647687}" dt="2022-05-25T15:19:26.788" v="10387" actId="20577"/>
        <pc:sldMkLst>
          <pc:docMk/>
          <pc:sldMk cId="1447032522" sldId="2147469230"/>
        </pc:sldMkLst>
        <pc:spChg chg="mod">
          <ac:chgData name="ROSSET Estelle" userId="b6d1c003-2893-4825-ab6c-ff4ad4c01fc2" providerId="ADAL" clId="{0F7ED5B5-A1BB-40DD-9EC6-0CB743647687}" dt="2022-05-25T15:19:26.788" v="10387" actId="20577"/>
          <ac:spMkLst>
            <pc:docMk/>
            <pc:sldMk cId="1447032522" sldId="2147469230"/>
            <ac:spMk id="2" creationId="{B1ED050D-9A60-44C8-8A63-1EB2187824AE}"/>
          </ac:spMkLst>
        </pc:spChg>
        <pc:spChg chg="add del mod">
          <ac:chgData name="ROSSET Estelle" userId="b6d1c003-2893-4825-ab6c-ff4ad4c01fc2" providerId="ADAL" clId="{0F7ED5B5-A1BB-40DD-9EC6-0CB743647687}" dt="2022-05-24T12:18:34.273" v="2455" actId="478"/>
          <ac:spMkLst>
            <pc:docMk/>
            <pc:sldMk cId="1447032522" sldId="2147469230"/>
            <ac:spMk id="10" creationId="{FD2EF03A-6620-4004-94A5-34F61D3C8FC3}"/>
          </ac:spMkLst>
        </pc:spChg>
        <pc:spChg chg="mod">
          <ac:chgData name="ROSSET Estelle" userId="b6d1c003-2893-4825-ab6c-ff4ad4c01fc2" providerId="ADAL" clId="{0F7ED5B5-A1BB-40DD-9EC6-0CB743647687}" dt="2022-05-24T09:04:01.726" v="1676" actId="20577"/>
          <ac:spMkLst>
            <pc:docMk/>
            <pc:sldMk cId="1447032522" sldId="2147469230"/>
            <ac:spMk id="18" creationId="{F413A95F-529F-4B01-897D-1961EFE02318}"/>
          </ac:spMkLst>
        </pc:spChg>
        <pc:picChg chg="add del mod">
          <ac:chgData name="ROSSET Estelle" userId="b6d1c003-2893-4825-ab6c-ff4ad4c01fc2" providerId="ADAL" clId="{0F7ED5B5-A1BB-40DD-9EC6-0CB743647687}" dt="2022-05-24T10:24:34.084" v="2032" actId="478"/>
          <ac:picMkLst>
            <pc:docMk/>
            <pc:sldMk cId="1447032522" sldId="2147469230"/>
            <ac:picMk id="5" creationId="{AA573C9F-0DED-4478-A534-0987E920A5E5}"/>
          </ac:picMkLst>
        </pc:picChg>
        <pc:picChg chg="add mod">
          <ac:chgData name="ROSSET Estelle" userId="b6d1c003-2893-4825-ab6c-ff4ad4c01fc2" providerId="ADAL" clId="{0F7ED5B5-A1BB-40DD-9EC6-0CB743647687}" dt="2022-05-24T12:18:40.024" v="2458" actId="1076"/>
          <ac:picMkLst>
            <pc:docMk/>
            <pc:sldMk cId="1447032522" sldId="2147469230"/>
            <ac:picMk id="7" creationId="{DF56F1C7-E5AB-4A69-84CB-96DCE247C59C}"/>
          </ac:picMkLst>
        </pc:picChg>
        <pc:picChg chg="add mod">
          <ac:chgData name="ROSSET Estelle" userId="b6d1c003-2893-4825-ab6c-ff4ad4c01fc2" providerId="ADAL" clId="{0F7ED5B5-A1BB-40DD-9EC6-0CB743647687}" dt="2022-05-24T12:18:43.155" v="2459" actId="1076"/>
          <ac:picMkLst>
            <pc:docMk/>
            <pc:sldMk cId="1447032522" sldId="2147469230"/>
            <ac:picMk id="9" creationId="{0396AE04-77DE-4D54-9436-C3A24997F54F}"/>
          </ac:picMkLst>
        </pc:picChg>
      </pc:sldChg>
      <pc:sldChg chg="del">
        <pc:chgData name="ROSSET Estelle" userId="b6d1c003-2893-4825-ab6c-ff4ad4c01fc2" providerId="ADAL" clId="{0F7ED5B5-A1BB-40DD-9EC6-0CB743647687}" dt="2022-05-24T07:54:26.872" v="145" actId="47"/>
        <pc:sldMkLst>
          <pc:docMk/>
          <pc:sldMk cId="2964287932" sldId="2147469230"/>
        </pc:sldMkLst>
      </pc:sldChg>
      <pc:sldChg chg="del">
        <pc:chgData name="ROSSET Estelle" userId="b6d1c003-2893-4825-ab6c-ff4ad4c01fc2" providerId="ADAL" clId="{0F7ED5B5-A1BB-40DD-9EC6-0CB743647687}" dt="2022-05-24T07:54:08.198" v="131" actId="47"/>
        <pc:sldMkLst>
          <pc:docMk/>
          <pc:sldMk cId="1456890892" sldId="2147469231"/>
        </pc:sldMkLst>
      </pc:sldChg>
      <pc:sldChg chg="addSp delSp modSp add mod ord">
        <pc:chgData name="ROSSET Estelle" userId="b6d1c003-2893-4825-ab6c-ff4ad4c01fc2" providerId="ADAL" clId="{0F7ED5B5-A1BB-40DD-9EC6-0CB743647687}" dt="2022-05-25T15:20:00.660" v="10397" actId="1035"/>
        <pc:sldMkLst>
          <pc:docMk/>
          <pc:sldMk cId="2606308497" sldId="2147469231"/>
        </pc:sldMkLst>
        <pc:spChg chg="del">
          <ac:chgData name="ROSSET Estelle" userId="b6d1c003-2893-4825-ab6c-ff4ad4c01fc2" providerId="ADAL" clId="{0F7ED5B5-A1BB-40DD-9EC6-0CB743647687}" dt="2022-05-24T12:21:31.784" v="2507" actId="478"/>
          <ac:spMkLst>
            <pc:docMk/>
            <pc:sldMk cId="2606308497" sldId="2147469231"/>
            <ac:spMk id="2" creationId="{B1ED050D-9A60-44C8-8A63-1EB2187824AE}"/>
          </ac:spMkLst>
        </pc:spChg>
        <pc:spChg chg="add mod">
          <ac:chgData name="ROSSET Estelle" userId="b6d1c003-2893-4825-ab6c-ff4ad4c01fc2" providerId="ADAL" clId="{0F7ED5B5-A1BB-40DD-9EC6-0CB743647687}" dt="2022-05-25T15:19:55.329" v="10389" actId="1036"/>
          <ac:spMkLst>
            <pc:docMk/>
            <pc:sldMk cId="2606308497" sldId="2147469231"/>
            <ac:spMk id="6" creationId="{D5AAF697-CF9A-4D8D-991C-660C5C0AA581}"/>
          </ac:spMkLst>
        </pc:spChg>
        <pc:spChg chg="mod">
          <ac:chgData name="ROSSET Estelle" userId="b6d1c003-2893-4825-ab6c-ff4ad4c01fc2" providerId="ADAL" clId="{0F7ED5B5-A1BB-40DD-9EC6-0CB743647687}" dt="2022-05-24T12:21:24.464" v="2506" actId="20577"/>
          <ac:spMkLst>
            <pc:docMk/>
            <pc:sldMk cId="2606308497" sldId="2147469231"/>
            <ac:spMk id="18" creationId="{F413A95F-529F-4B01-897D-1961EFE02318}"/>
          </ac:spMkLst>
        </pc:spChg>
        <pc:picChg chg="add mod modCrop">
          <ac:chgData name="ROSSET Estelle" userId="b6d1c003-2893-4825-ab6c-ff4ad4c01fc2" providerId="ADAL" clId="{0F7ED5B5-A1BB-40DD-9EC6-0CB743647687}" dt="2022-05-25T15:20:00.660" v="10397" actId="1035"/>
          <ac:picMkLst>
            <pc:docMk/>
            <pc:sldMk cId="2606308497" sldId="2147469231"/>
            <ac:picMk id="5" creationId="{E9D6A224-9D3C-4C26-844F-6DAC4202596E}"/>
          </ac:picMkLst>
        </pc:picChg>
      </pc:sldChg>
      <pc:sldChg chg="del">
        <pc:chgData name="ROSSET Estelle" userId="b6d1c003-2893-4825-ab6c-ff4ad4c01fc2" providerId="ADAL" clId="{0F7ED5B5-A1BB-40DD-9EC6-0CB743647687}" dt="2022-05-24T07:54:09.501" v="134" actId="47"/>
        <pc:sldMkLst>
          <pc:docMk/>
          <pc:sldMk cId="173649709" sldId="2147469232"/>
        </pc:sldMkLst>
      </pc:sldChg>
      <pc:sldChg chg="addSp delSp modSp add mod ord">
        <pc:chgData name="ROSSET Estelle" userId="b6d1c003-2893-4825-ab6c-ff4ad4c01fc2" providerId="ADAL" clId="{0F7ED5B5-A1BB-40DD-9EC6-0CB743647687}" dt="2022-05-24T13:33:26.378" v="5579" actId="1076"/>
        <pc:sldMkLst>
          <pc:docMk/>
          <pc:sldMk cId="3130758735" sldId="2147469232"/>
        </pc:sldMkLst>
        <pc:spChg chg="add del mod">
          <ac:chgData name="ROSSET Estelle" userId="b6d1c003-2893-4825-ab6c-ff4ad4c01fc2" providerId="ADAL" clId="{0F7ED5B5-A1BB-40DD-9EC6-0CB743647687}" dt="2022-05-24T13:33:23.002" v="5578" actId="108"/>
          <ac:spMkLst>
            <pc:docMk/>
            <pc:sldMk cId="3130758735" sldId="2147469232"/>
            <ac:spMk id="5" creationId="{F5474AA5-AE22-4870-BFDD-378B9DF1263E}"/>
          </ac:spMkLst>
        </pc:spChg>
        <pc:spChg chg="mod">
          <ac:chgData name="ROSSET Estelle" userId="b6d1c003-2893-4825-ab6c-ff4ad4c01fc2" providerId="ADAL" clId="{0F7ED5B5-A1BB-40DD-9EC6-0CB743647687}" dt="2022-05-24T12:21:45.074" v="2520" actId="20577"/>
          <ac:spMkLst>
            <pc:docMk/>
            <pc:sldMk cId="3130758735" sldId="2147469232"/>
            <ac:spMk id="18" creationId="{F413A95F-529F-4B01-897D-1961EFE02318}"/>
          </ac:spMkLst>
        </pc:spChg>
        <pc:picChg chg="add mod">
          <ac:chgData name="ROSSET Estelle" userId="b6d1c003-2893-4825-ab6c-ff4ad4c01fc2" providerId="ADAL" clId="{0F7ED5B5-A1BB-40DD-9EC6-0CB743647687}" dt="2022-05-24T13:33:26.378" v="5579" actId="1076"/>
          <ac:picMkLst>
            <pc:docMk/>
            <pc:sldMk cId="3130758735" sldId="2147469232"/>
            <ac:picMk id="4" creationId="{1C0BB8BD-F252-40A1-9AEB-09B1AE9C7514}"/>
          </ac:picMkLst>
        </pc:picChg>
      </pc:sldChg>
      <pc:sldChg chg="addSp delSp modSp add mod">
        <pc:chgData name="ROSSET Estelle" userId="b6d1c003-2893-4825-ab6c-ff4ad4c01fc2" providerId="ADAL" clId="{0F7ED5B5-A1BB-40DD-9EC6-0CB743647687}" dt="2022-05-24T13:04:34.634" v="4417" actId="166"/>
        <pc:sldMkLst>
          <pc:docMk/>
          <pc:sldMk cId="3216123268" sldId="2147469233"/>
        </pc:sldMkLst>
        <pc:spChg chg="mod">
          <ac:chgData name="ROSSET Estelle" userId="b6d1c003-2893-4825-ab6c-ff4ad4c01fc2" providerId="ADAL" clId="{0F7ED5B5-A1BB-40DD-9EC6-0CB743647687}" dt="2022-05-24T13:03:36.991" v="4392" actId="20577"/>
          <ac:spMkLst>
            <pc:docMk/>
            <pc:sldMk cId="3216123268" sldId="2147469233"/>
            <ac:spMk id="2" creationId="{B1ED050D-9A60-44C8-8A63-1EB2187824AE}"/>
          </ac:spMkLst>
        </pc:spChg>
        <pc:spChg chg="add mod ord">
          <ac:chgData name="ROSSET Estelle" userId="b6d1c003-2893-4825-ab6c-ff4ad4c01fc2" providerId="ADAL" clId="{0F7ED5B5-A1BB-40DD-9EC6-0CB743647687}" dt="2022-05-24T13:04:34.634" v="4417" actId="166"/>
          <ac:spMkLst>
            <pc:docMk/>
            <pc:sldMk cId="3216123268" sldId="2147469233"/>
            <ac:spMk id="10" creationId="{1D7E6725-F83D-4B1E-87DC-86318EC842A7}"/>
          </ac:spMkLst>
        </pc:spChg>
        <pc:spChg chg="add mod">
          <ac:chgData name="ROSSET Estelle" userId="b6d1c003-2893-4825-ab6c-ff4ad4c01fc2" providerId="ADAL" clId="{0F7ED5B5-A1BB-40DD-9EC6-0CB743647687}" dt="2022-05-24T13:02:26.338" v="4196" actId="1076"/>
          <ac:spMkLst>
            <pc:docMk/>
            <pc:sldMk cId="3216123268" sldId="2147469233"/>
            <ac:spMk id="15" creationId="{29F81584-6226-4867-BBD0-482C847E449E}"/>
          </ac:spMkLst>
        </pc:spChg>
        <pc:spChg chg="mod">
          <ac:chgData name="ROSSET Estelle" userId="b6d1c003-2893-4825-ab6c-ff4ad4c01fc2" providerId="ADAL" clId="{0F7ED5B5-A1BB-40DD-9EC6-0CB743647687}" dt="2022-05-24T12:45:59.466" v="3677" actId="20577"/>
          <ac:spMkLst>
            <pc:docMk/>
            <pc:sldMk cId="3216123268" sldId="2147469233"/>
            <ac:spMk id="18" creationId="{F413A95F-529F-4B01-897D-1961EFE02318}"/>
          </ac:spMkLst>
        </pc:spChg>
        <pc:picChg chg="add mod">
          <ac:chgData name="ROSSET Estelle" userId="b6d1c003-2893-4825-ab6c-ff4ad4c01fc2" providerId="ADAL" clId="{0F7ED5B5-A1BB-40DD-9EC6-0CB743647687}" dt="2022-05-24T13:04:05.311" v="4413" actId="1076"/>
          <ac:picMkLst>
            <pc:docMk/>
            <pc:sldMk cId="3216123268" sldId="2147469233"/>
            <ac:picMk id="5" creationId="{868C0845-4EA4-451D-B1E0-C5A82743944C}"/>
          </ac:picMkLst>
        </pc:picChg>
        <pc:picChg chg="del">
          <ac:chgData name="ROSSET Estelle" userId="b6d1c003-2893-4825-ab6c-ff4ad4c01fc2" providerId="ADAL" clId="{0F7ED5B5-A1BB-40DD-9EC6-0CB743647687}" dt="2022-05-24T12:52:53.666" v="3992" actId="478"/>
          <ac:picMkLst>
            <pc:docMk/>
            <pc:sldMk cId="3216123268" sldId="2147469233"/>
            <ac:picMk id="7" creationId="{DF56F1C7-E5AB-4A69-84CB-96DCE247C59C}"/>
          </ac:picMkLst>
        </pc:picChg>
        <pc:picChg chg="add mod">
          <ac:chgData name="ROSSET Estelle" userId="b6d1c003-2893-4825-ab6c-ff4ad4c01fc2" providerId="ADAL" clId="{0F7ED5B5-A1BB-40DD-9EC6-0CB743647687}" dt="2022-05-24T13:03:41.327" v="4400" actId="1036"/>
          <ac:picMkLst>
            <pc:docMk/>
            <pc:sldMk cId="3216123268" sldId="2147469233"/>
            <ac:picMk id="8" creationId="{5A552ECD-D92D-4809-99BF-6F39A2BAEBC0}"/>
          </ac:picMkLst>
        </pc:picChg>
        <pc:picChg chg="del">
          <ac:chgData name="ROSSET Estelle" userId="b6d1c003-2893-4825-ab6c-ff4ad4c01fc2" providerId="ADAL" clId="{0F7ED5B5-A1BB-40DD-9EC6-0CB743647687}" dt="2022-05-24T12:52:54.782" v="3993" actId="478"/>
          <ac:picMkLst>
            <pc:docMk/>
            <pc:sldMk cId="3216123268" sldId="2147469233"/>
            <ac:picMk id="9" creationId="{0396AE04-77DE-4D54-9436-C3A24997F54F}"/>
          </ac:picMkLst>
        </pc:picChg>
        <pc:cxnChg chg="add mod">
          <ac:chgData name="ROSSET Estelle" userId="b6d1c003-2893-4825-ab6c-ff4ad4c01fc2" providerId="ADAL" clId="{0F7ED5B5-A1BB-40DD-9EC6-0CB743647687}" dt="2022-05-24T13:02:42.835" v="4207" actId="1036"/>
          <ac:cxnSpMkLst>
            <pc:docMk/>
            <pc:sldMk cId="3216123268" sldId="2147469233"/>
            <ac:cxnSpMk id="12" creationId="{387BB4FF-E9A2-4309-8DDF-227C231EC00F}"/>
          </ac:cxnSpMkLst>
        </pc:cxnChg>
      </pc:sldChg>
      <pc:sldChg chg="del">
        <pc:chgData name="ROSSET Estelle" userId="b6d1c003-2893-4825-ab6c-ff4ad4c01fc2" providerId="ADAL" clId="{0F7ED5B5-A1BB-40DD-9EC6-0CB743647687}" dt="2022-05-24T07:54:27.480" v="146" actId="47"/>
        <pc:sldMkLst>
          <pc:docMk/>
          <pc:sldMk cId="3705961268" sldId="2147469233"/>
        </pc:sldMkLst>
      </pc:sldChg>
      <pc:sldChg chg="addSp delSp modSp add mod">
        <pc:chgData name="ROSSET Estelle" userId="b6d1c003-2893-4825-ab6c-ff4ad4c01fc2" providerId="ADAL" clId="{0F7ED5B5-A1BB-40DD-9EC6-0CB743647687}" dt="2022-05-27T14:13:21.931" v="12232" actId="20577"/>
        <pc:sldMkLst>
          <pc:docMk/>
          <pc:sldMk cId="3102630283" sldId="2147469234"/>
        </pc:sldMkLst>
        <pc:spChg chg="del">
          <ac:chgData name="ROSSET Estelle" userId="b6d1c003-2893-4825-ab6c-ff4ad4c01fc2" providerId="ADAL" clId="{0F7ED5B5-A1BB-40DD-9EC6-0CB743647687}" dt="2022-05-24T13:31:48.837" v="5511" actId="478"/>
          <ac:spMkLst>
            <pc:docMk/>
            <pc:sldMk cId="3102630283" sldId="2147469234"/>
            <ac:spMk id="5" creationId="{F5474AA5-AE22-4870-BFDD-378B9DF1263E}"/>
          </ac:spMkLst>
        </pc:spChg>
        <pc:spChg chg="add mod">
          <ac:chgData name="ROSSET Estelle" userId="b6d1c003-2893-4825-ab6c-ff4ad4c01fc2" providerId="ADAL" clId="{0F7ED5B5-A1BB-40DD-9EC6-0CB743647687}" dt="2022-05-27T14:13:21.931" v="12232" actId="20577"/>
          <ac:spMkLst>
            <pc:docMk/>
            <pc:sldMk cId="3102630283" sldId="2147469234"/>
            <ac:spMk id="7" creationId="{5CD7536B-D05C-45D4-AA14-2CB2F80050C1}"/>
          </ac:spMkLst>
        </pc:spChg>
        <pc:spChg chg="add mod">
          <ac:chgData name="ROSSET Estelle" userId="b6d1c003-2893-4825-ab6c-ff4ad4c01fc2" providerId="ADAL" clId="{0F7ED5B5-A1BB-40DD-9EC6-0CB743647687}" dt="2022-05-25T13:20:07.636" v="9196" actId="1035"/>
          <ac:spMkLst>
            <pc:docMk/>
            <pc:sldMk cId="3102630283" sldId="2147469234"/>
            <ac:spMk id="12" creationId="{1C7B2326-C2FE-4154-9F17-2C22991F01F1}"/>
          </ac:spMkLst>
        </pc:spChg>
        <pc:spChg chg="add mod">
          <ac:chgData name="ROSSET Estelle" userId="b6d1c003-2893-4825-ab6c-ff4ad4c01fc2" providerId="ADAL" clId="{0F7ED5B5-A1BB-40DD-9EC6-0CB743647687}" dt="2022-05-27T14:07:15.784" v="12221" actId="20577"/>
          <ac:spMkLst>
            <pc:docMk/>
            <pc:sldMk cId="3102630283" sldId="2147469234"/>
            <ac:spMk id="15" creationId="{A9339567-7389-476D-B6CC-DD889DB7D4BB}"/>
          </ac:spMkLst>
        </pc:spChg>
        <pc:spChg chg="mod">
          <ac:chgData name="ROSSET Estelle" userId="b6d1c003-2893-4825-ab6c-ff4ad4c01fc2" providerId="ADAL" clId="{0F7ED5B5-A1BB-40DD-9EC6-0CB743647687}" dt="2022-05-25T13:28:57.918" v="9659" actId="20577"/>
          <ac:spMkLst>
            <pc:docMk/>
            <pc:sldMk cId="3102630283" sldId="2147469234"/>
            <ac:spMk id="18" creationId="{F413A95F-529F-4B01-897D-1961EFE02318}"/>
          </ac:spMkLst>
        </pc:spChg>
        <pc:picChg chg="del">
          <ac:chgData name="ROSSET Estelle" userId="b6d1c003-2893-4825-ab6c-ff4ad4c01fc2" providerId="ADAL" clId="{0F7ED5B5-A1BB-40DD-9EC6-0CB743647687}" dt="2022-05-24T13:31:49.392" v="5512" actId="478"/>
          <ac:picMkLst>
            <pc:docMk/>
            <pc:sldMk cId="3102630283" sldId="2147469234"/>
            <ac:picMk id="4" creationId="{1C0BB8BD-F252-40A1-9AEB-09B1AE9C7514}"/>
          </ac:picMkLst>
        </pc:picChg>
        <pc:picChg chg="add mod">
          <ac:chgData name="ROSSET Estelle" userId="b6d1c003-2893-4825-ab6c-ff4ad4c01fc2" providerId="ADAL" clId="{0F7ED5B5-A1BB-40DD-9EC6-0CB743647687}" dt="2022-05-25T13:20:07.636" v="9196" actId="1035"/>
          <ac:picMkLst>
            <pc:docMk/>
            <pc:sldMk cId="3102630283" sldId="2147469234"/>
            <ac:picMk id="6" creationId="{9B8757C9-0839-4682-B118-58F92B7EA47F}"/>
          </ac:picMkLst>
        </pc:picChg>
        <pc:picChg chg="add mod">
          <ac:chgData name="ROSSET Estelle" userId="b6d1c003-2893-4825-ab6c-ff4ad4c01fc2" providerId="ADAL" clId="{0F7ED5B5-A1BB-40DD-9EC6-0CB743647687}" dt="2022-05-25T13:20:11.716" v="9199" actId="1036"/>
          <ac:picMkLst>
            <pc:docMk/>
            <pc:sldMk cId="3102630283" sldId="2147469234"/>
            <ac:picMk id="9" creationId="{78CDBAB8-7C7D-488D-958C-76B3C54CE659}"/>
          </ac:picMkLst>
        </pc:picChg>
        <pc:picChg chg="add mod modCrop">
          <ac:chgData name="ROSSET Estelle" userId="b6d1c003-2893-4825-ab6c-ff4ad4c01fc2" providerId="ADAL" clId="{0F7ED5B5-A1BB-40DD-9EC6-0CB743647687}" dt="2022-05-25T13:20:07.636" v="9196" actId="1035"/>
          <ac:picMkLst>
            <pc:docMk/>
            <pc:sldMk cId="3102630283" sldId="2147469234"/>
            <ac:picMk id="11" creationId="{79A7F5B5-1B21-418D-B79D-4DBDC73879BC}"/>
          </ac:picMkLst>
        </pc:picChg>
      </pc:sldChg>
      <pc:sldChg chg="addSp delSp modSp add mod">
        <pc:chgData name="ROSSET Estelle" userId="b6d1c003-2893-4825-ab6c-ff4ad4c01fc2" providerId="ADAL" clId="{0F7ED5B5-A1BB-40DD-9EC6-0CB743647687}" dt="2022-05-25T15:15:36.808" v="10350" actId="14100"/>
        <pc:sldMkLst>
          <pc:docMk/>
          <pc:sldMk cId="1852527919" sldId="2147469235"/>
        </pc:sldMkLst>
        <pc:spChg chg="del">
          <ac:chgData name="ROSSET Estelle" userId="b6d1c003-2893-4825-ab6c-ff4ad4c01fc2" providerId="ADAL" clId="{0F7ED5B5-A1BB-40DD-9EC6-0CB743647687}" dt="2022-05-24T13:30:07.064" v="5440" actId="478"/>
          <ac:spMkLst>
            <pc:docMk/>
            <pc:sldMk cId="1852527919" sldId="2147469235"/>
            <ac:spMk id="5" creationId="{F5474AA5-AE22-4870-BFDD-378B9DF1263E}"/>
          </ac:spMkLst>
        </pc:spChg>
        <pc:spChg chg="add mod">
          <ac:chgData name="ROSSET Estelle" userId="b6d1c003-2893-4825-ab6c-ff4ad4c01fc2" providerId="ADAL" clId="{0F7ED5B5-A1BB-40DD-9EC6-0CB743647687}" dt="2022-05-25T15:15:36.808" v="10350" actId="14100"/>
          <ac:spMkLst>
            <pc:docMk/>
            <pc:sldMk cId="1852527919" sldId="2147469235"/>
            <ac:spMk id="9" creationId="{0FB44834-D9C9-4BE8-BBA1-D845D49CB810}"/>
          </ac:spMkLst>
        </pc:spChg>
        <pc:spChg chg="mod">
          <ac:chgData name="ROSSET Estelle" userId="b6d1c003-2893-4825-ab6c-ff4ad4c01fc2" providerId="ADAL" clId="{0F7ED5B5-A1BB-40DD-9EC6-0CB743647687}" dt="2022-05-25T13:58:01.704" v="10049" actId="20577"/>
          <ac:spMkLst>
            <pc:docMk/>
            <pc:sldMk cId="1852527919" sldId="2147469235"/>
            <ac:spMk id="18" creationId="{F413A95F-529F-4B01-897D-1961EFE02318}"/>
          </ac:spMkLst>
        </pc:spChg>
        <pc:picChg chg="del">
          <ac:chgData name="ROSSET Estelle" userId="b6d1c003-2893-4825-ab6c-ff4ad4c01fc2" providerId="ADAL" clId="{0F7ED5B5-A1BB-40DD-9EC6-0CB743647687}" dt="2022-05-24T13:30:08.328" v="5441" actId="478"/>
          <ac:picMkLst>
            <pc:docMk/>
            <pc:sldMk cId="1852527919" sldId="2147469235"/>
            <ac:picMk id="4" creationId="{1C0BB8BD-F252-40A1-9AEB-09B1AE9C7514}"/>
          </ac:picMkLst>
        </pc:picChg>
        <pc:picChg chg="add mod">
          <ac:chgData name="ROSSET Estelle" userId="b6d1c003-2893-4825-ab6c-ff4ad4c01fc2" providerId="ADAL" clId="{0F7ED5B5-A1BB-40DD-9EC6-0CB743647687}" dt="2022-05-25T14:14:50.506" v="10235" actId="1076"/>
          <ac:picMkLst>
            <pc:docMk/>
            <pc:sldMk cId="1852527919" sldId="2147469235"/>
            <ac:picMk id="6" creationId="{C7F09538-FF19-4A0A-92E6-44306B27FA50}"/>
          </ac:picMkLst>
        </pc:picChg>
      </pc:sldChg>
      <pc:sldChg chg="addSp delSp modSp add mod">
        <pc:chgData name="ROSSET Estelle" userId="b6d1c003-2893-4825-ab6c-ff4ad4c01fc2" providerId="ADAL" clId="{0F7ED5B5-A1BB-40DD-9EC6-0CB743647687}" dt="2022-05-25T15:42:47.614" v="12219" actId="1036"/>
        <pc:sldMkLst>
          <pc:docMk/>
          <pc:sldMk cId="1278864327" sldId="2147469236"/>
        </pc:sldMkLst>
        <pc:spChg chg="add mod">
          <ac:chgData name="ROSSET Estelle" userId="b6d1c003-2893-4825-ab6c-ff4ad4c01fc2" providerId="ADAL" clId="{0F7ED5B5-A1BB-40DD-9EC6-0CB743647687}" dt="2022-05-25T15:42:47.614" v="12219" actId="1036"/>
          <ac:spMkLst>
            <pc:docMk/>
            <pc:sldMk cId="1278864327" sldId="2147469236"/>
            <ac:spMk id="7" creationId="{7923B248-2F2E-48DE-8A0A-45BCA9FCF880}"/>
          </ac:spMkLst>
        </pc:spChg>
        <pc:spChg chg="mod">
          <ac:chgData name="ROSSET Estelle" userId="b6d1c003-2893-4825-ab6c-ff4ad4c01fc2" providerId="ADAL" clId="{0F7ED5B5-A1BB-40DD-9EC6-0CB743647687}" dt="2022-05-25T09:46:12.201" v="5597" actId="20577"/>
          <ac:spMkLst>
            <pc:docMk/>
            <pc:sldMk cId="1278864327" sldId="2147469236"/>
            <ac:spMk id="18" creationId="{F413A95F-529F-4B01-897D-1961EFE02318}"/>
          </ac:spMkLst>
        </pc:spChg>
        <pc:picChg chg="add del mod modCrop">
          <ac:chgData name="ROSSET Estelle" userId="b6d1c003-2893-4825-ab6c-ff4ad4c01fc2" providerId="ADAL" clId="{0F7ED5B5-A1BB-40DD-9EC6-0CB743647687}" dt="2022-05-25T15:42:13.488" v="12205" actId="478"/>
          <ac:picMkLst>
            <pc:docMk/>
            <pc:sldMk cId="1278864327" sldId="2147469236"/>
            <ac:picMk id="4" creationId="{D471A2D8-2EEA-49B7-9412-A6126D7C66DB}"/>
          </ac:picMkLst>
        </pc:picChg>
      </pc:sldChg>
      <pc:sldChg chg="addSp delSp modSp add mod ord">
        <pc:chgData name="ROSSET Estelle" userId="b6d1c003-2893-4825-ab6c-ff4ad4c01fc2" providerId="ADAL" clId="{0F7ED5B5-A1BB-40DD-9EC6-0CB743647687}" dt="2022-05-25T11:41:31.751" v="7673" actId="1036"/>
        <pc:sldMkLst>
          <pc:docMk/>
          <pc:sldMk cId="2722114500" sldId="2147469237"/>
        </pc:sldMkLst>
        <pc:spChg chg="add mod">
          <ac:chgData name="ROSSET Estelle" userId="b6d1c003-2893-4825-ab6c-ff4ad4c01fc2" providerId="ADAL" clId="{0F7ED5B5-A1BB-40DD-9EC6-0CB743647687}" dt="2022-05-25T11:41:31.751" v="7673" actId="1036"/>
          <ac:spMkLst>
            <pc:docMk/>
            <pc:sldMk cId="2722114500" sldId="2147469237"/>
            <ac:spMk id="2" creationId="{691A1E3B-E7C1-4A9F-8003-12165943ED0D}"/>
          </ac:spMkLst>
        </pc:spChg>
        <pc:spChg chg="add mod">
          <ac:chgData name="ROSSET Estelle" userId="b6d1c003-2893-4825-ab6c-ff4ad4c01fc2" providerId="ADAL" clId="{0F7ED5B5-A1BB-40DD-9EC6-0CB743647687}" dt="2022-05-25T11:30:36.830" v="7551" actId="20577"/>
          <ac:spMkLst>
            <pc:docMk/>
            <pc:sldMk cId="2722114500" sldId="2147469237"/>
            <ac:spMk id="5" creationId="{73C9C17E-0351-447F-840A-FECF40CACD8F}"/>
          </ac:spMkLst>
        </pc:spChg>
        <pc:spChg chg="add mod">
          <ac:chgData name="ROSSET Estelle" userId="b6d1c003-2893-4825-ab6c-ff4ad4c01fc2" providerId="ADAL" clId="{0F7ED5B5-A1BB-40DD-9EC6-0CB743647687}" dt="2022-05-25T11:30:50.337" v="7555" actId="1076"/>
          <ac:spMkLst>
            <pc:docMk/>
            <pc:sldMk cId="2722114500" sldId="2147469237"/>
            <ac:spMk id="10" creationId="{0E0B98AC-A6B3-4058-BA8F-A87AAF674D1D}"/>
          </ac:spMkLst>
        </pc:spChg>
        <pc:spChg chg="mod">
          <ac:chgData name="ROSSET Estelle" userId="b6d1c003-2893-4825-ab6c-ff4ad4c01fc2" providerId="ADAL" clId="{0F7ED5B5-A1BB-40DD-9EC6-0CB743647687}" dt="2022-05-25T09:52:57.651" v="5601" actId="20577"/>
          <ac:spMkLst>
            <pc:docMk/>
            <pc:sldMk cId="2722114500" sldId="2147469237"/>
            <ac:spMk id="18" creationId="{F413A95F-529F-4B01-897D-1961EFE02318}"/>
          </ac:spMkLst>
        </pc:spChg>
        <pc:picChg chg="add del mod">
          <ac:chgData name="ROSSET Estelle" userId="b6d1c003-2893-4825-ab6c-ff4ad4c01fc2" providerId="ADAL" clId="{0F7ED5B5-A1BB-40DD-9EC6-0CB743647687}" dt="2022-05-25T10:17:53.079" v="6243" actId="21"/>
          <ac:picMkLst>
            <pc:docMk/>
            <pc:sldMk cId="2722114500" sldId="2147469237"/>
            <ac:picMk id="6" creationId="{D7D45436-7AAD-4AFB-A473-A0CF3A28045B}"/>
          </ac:picMkLst>
        </pc:picChg>
        <pc:picChg chg="add mod">
          <ac:chgData name="ROSSET Estelle" userId="b6d1c003-2893-4825-ab6c-ff4ad4c01fc2" providerId="ADAL" clId="{0F7ED5B5-A1BB-40DD-9EC6-0CB743647687}" dt="2022-05-25T11:30:47.557" v="7554" actId="1076"/>
          <ac:picMkLst>
            <pc:docMk/>
            <pc:sldMk cId="2722114500" sldId="2147469237"/>
            <ac:picMk id="7" creationId="{98C1036B-5A98-4CF7-85AD-81CFA4B12BE0}"/>
          </ac:picMkLst>
        </pc:picChg>
        <pc:picChg chg="add del mod">
          <ac:chgData name="ROSSET Estelle" userId="b6d1c003-2893-4825-ab6c-ff4ad4c01fc2" providerId="ADAL" clId="{0F7ED5B5-A1BB-40DD-9EC6-0CB743647687}" dt="2022-05-25T10:27:17.810" v="6656" actId="478"/>
          <ac:picMkLst>
            <pc:docMk/>
            <pc:sldMk cId="2722114500" sldId="2147469237"/>
            <ac:picMk id="8" creationId="{2481E8B9-AB64-44B2-9F16-3C0C68F3093F}"/>
          </ac:picMkLst>
        </pc:picChg>
      </pc:sldChg>
      <pc:sldChg chg="addSp modSp add mod">
        <pc:chgData name="ROSSET Estelle" userId="b6d1c003-2893-4825-ab6c-ff4ad4c01fc2" providerId="ADAL" clId="{0F7ED5B5-A1BB-40DD-9EC6-0CB743647687}" dt="2022-05-31T15:48:52.958" v="12349" actId="20577"/>
        <pc:sldMkLst>
          <pc:docMk/>
          <pc:sldMk cId="2817243825" sldId="2147469238"/>
        </pc:sldMkLst>
        <pc:spChg chg="add mod">
          <ac:chgData name="ROSSET Estelle" userId="b6d1c003-2893-4825-ab6c-ff4ad4c01fc2" providerId="ADAL" clId="{0F7ED5B5-A1BB-40DD-9EC6-0CB743647687}" dt="2022-05-31T15:48:52.958" v="12349" actId="20577"/>
          <ac:spMkLst>
            <pc:docMk/>
            <pc:sldMk cId="2817243825" sldId="2147469238"/>
            <ac:spMk id="5" creationId="{AC83225C-446A-4BD8-890D-4A4ECB536397}"/>
          </ac:spMkLst>
        </pc:spChg>
        <pc:spChg chg="mod">
          <ac:chgData name="ROSSET Estelle" userId="b6d1c003-2893-4825-ab6c-ff4ad4c01fc2" providerId="ADAL" clId="{0F7ED5B5-A1BB-40DD-9EC6-0CB743647687}" dt="2022-05-25T12:47:01.755" v="7692" actId="20577"/>
          <ac:spMkLst>
            <pc:docMk/>
            <pc:sldMk cId="2817243825" sldId="2147469238"/>
            <ac:spMk id="18" creationId="{F413A95F-529F-4B01-897D-1961EFE02318}"/>
          </ac:spMkLst>
        </pc:spChg>
      </pc:sldChg>
      <pc:sldChg chg="addSp delSp modSp add mod">
        <pc:chgData name="ROSSET Estelle" userId="b6d1c003-2893-4825-ab6c-ff4ad4c01fc2" providerId="ADAL" clId="{0F7ED5B5-A1BB-40DD-9EC6-0CB743647687}" dt="2022-05-27T14:18:52.069" v="12234" actId="14100"/>
        <pc:sldMkLst>
          <pc:docMk/>
          <pc:sldMk cId="1042033794" sldId="2147469239"/>
        </pc:sldMkLst>
        <pc:spChg chg="mod">
          <ac:chgData name="ROSSET Estelle" userId="b6d1c003-2893-4825-ab6c-ff4ad4c01fc2" providerId="ADAL" clId="{0F7ED5B5-A1BB-40DD-9EC6-0CB743647687}" dt="2022-05-25T13:29:14.350" v="9672" actId="20577"/>
          <ac:spMkLst>
            <pc:docMk/>
            <pc:sldMk cId="1042033794" sldId="2147469239"/>
            <ac:spMk id="7" creationId="{5CD7536B-D05C-45D4-AA14-2CB2F80050C1}"/>
          </ac:spMkLst>
        </pc:spChg>
        <pc:spChg chg="del">
          <ac:chgData name="ROSSET Estelle" userId="b6d1c003-2893-4825-ab6c-ff4ad4c01fc2" providerId="ADAL" clId="{0F7ED5B5-A1BB-40DD-9EC6-0CB743647687}" dt="2022-05-25T13:11:28.523" v="8688" actId="478"/>
          <ac:spMkLst>
            <pc:docMk/>
            <pc:sldMk cId="1042033794" sldId="2147469239"/>
            <ac:spMk id="12" creationId="{1C7B2326-C2FE-4154-9F17-2C22991F01F1}"/>
          </ac:spMkLst>
        </pc:spChg>
        <pc:spChg chg="add mod">
          <ac:chgData name="ROSSET Estelle" userId="b6d1c003-2893-4825-ab6c-ff4ad4c01fc2" providerId="ADAL" clId="{0F7ED5B5-A1BB-40DD-9EC6-0CB743647687}" dt="2022-05-27T14:18:52.069" v="12234" actId="14100"/>
          <ac:spMkLst>
            <pc:docMk/>
            <pc:sldMk cId="1042033794" sldId="2147469239"/>
            <ac:spMk id="13" creationId="{C448CF16-17E0-460C-9362-91101911C07A}"/>
          </ac:spMkLst>
        </pc:spChg>
        <pc:spChg chg="del">
          <ac:chgData name="ROSSET Estelle" userId="b6d1c003-2893-4825-ab6c-ff4ad4c01fc2" providerId="ADAL" clId="{0F7ED5B5-A1BB-40DD-9EC6-0CB743647687}" dt="2022-05-25T13:11:30.656" v="8689" actId="478"/>
          <ac:spMkLst>
            <pc:docMk/>
            <pc:sldMk cId="1042033794" sldId="2147469239"/>
            <ac:spMk id="15" creationId="{A9339567-7389-476D-B6CC-DD889DB7D4BB}"/>
          </ac:spMkLst>
        </pc:spChg>
        <pc:spChg chg="mod">
          <ac:chgData name="ROSSET Estelle" userId="b6d1c003-2893-4825-ab6c-ff4ad4c01fc2" providerId="ADAL" clId="{0F7ED5B5-A1BB-40DD-9EC6-0CB743647687}" dt="2022-05-25T13:16:08.838" v="8880" actId="1076"/>
          <ac:spMkLst>
            <pc:docMk/>
            <pc:sldMk cId="1042033794" sldId="2147469239"/>
            <ac:spMk id="17" creationId="{92CD2290-0883-4C94-BD51-A25BBB9AC75D}"/>
          </ac:spMkLst>
        </pc:spChg>
        <pc:spChg chg="mod">
          <ac:chgData name="ROSSET Estelle" userId="b6d1c003-2893-4825-ab6c-ff4ad4c01fc2" providerId="ADAL" clId="{0F7ED5B5-A1BB-40DD-9EC6-0CB743647687}" dt="2022-05-25T13:10:59.336" v="8602" actId="20577"/>
          <ac:spMkLst>
            <pc:docMk/>
            <pc:sldMk cId="1042033794" sldId="2147469239"/>
            <ac:spMk id="18" creationId="{F413A95F-529F-4B01-897D-1961EFE02318}"/>
          </ac:spMkLst>
        </pc:spChg>
        <pc:picChg chg="add mod">
          <ac:chgData name="ROSSET Estelle" userId="b6d1c003-2893-4825-ab6c-ff4ad4c01fc2" providerId="ADAL" clId="{0F7ED5B5-A1BB-40DD-9EC6-0CB743647687}" dt="2022-05-25T13:27:42.413" v="9649" actId="1035"/>
          <ac:picMkLst>
            <pc:docMk/>
            <pc:sldMk cId="1042033794" sldId="2147469239"/>
            <ac:picMk id="4" creationId="{1DAC2709-6526-4C5E-8EAA-8549DDBB2B5C}"/>
          </ac:picMkLst>
        </pc:picChg>
        <pc:picChg chg="del">
          <ac:chgData name="ROSSET Estelle" userId="b6d1c003-2893-4825-ab6c-ff4ad4c01fc2" providerId="ADAL" clId="{0F7ED5B5-A1BB-40DD-9EC6-0CB743647687}" dt="2022-05-25T13:11:28.523" v="8688" actId="478"/>
          <ac:picMkLst>
            <pc:docMk/>
            <pc:sldMk cId="1042033794" sldId="2147469239"/>
            <ac:picMk id="6" creationId="{9B8757C9-0839-4682-B118-58F92B7EA47F}"/>
          </ac:picMkLst>
        </pc:picChg>
        <pc:picChg chg="add mod">
          <ac:chgData name="ROSSET Estelle" userId="b6d1c003-2893-4825-ab6c-ff4ad4c01fc2" providerId="ADAL" clId="{0F7ED5B5-A1BB-40DD-9EC6-0CB743647687}" dt="2022-05-25T13:27:32.458" v="9645" actId="1036"/>
          <ac:picMkLst>
            <pc:docMk/>
            <pc:sldMk cId="1042033794" sldId="2147469239"/>
            <ac:picMk id="8" creationId="{7EF992C6-1333-4CCA-9B20-ABCE4447E194}"/>
          </ac:picMkLst>
        </pc:picChg>
        <pc:picChg chg="del">
          <ac:chgData name="ROSSET Estelle" userId="b6d1c003-2893-4825-ab6c-ff4ad4c01fc2" providerId="ADAL" clId="{0F7ED5B5-A1BB-40DD-9EC6-0CB743647687}" dt="2022-05-25T13:11:28.523" v="8688" actId="478"/>
          <ac:picMkLst>
            <pc:docMk/>
            <pc:sldMk cId="1042033794" sldId="2147469239"/>
            <ac:picMk id="9" creationId="{78CDBAB8-7C7D-488D-958C-76B3C54CE659}"/>
          </ac:picMkLst>
        </pc:picChg>
        <pc:picChg chg="del">
          <ac:chgData name="ROSSET Estelle" userId="b6d1c003-2893-4825-ab6c-ff4ad4c01fc2" providerId="ADAL" clId="{0F7ED5B5-A1BB-40DD-9EC6-0CB743647687}" dt="2022-05-25T13:11:28.523" v="8688" actId="478"/>
          <ac:picMkLst>
            <pc:docMk/>
            <pc:sldMk cId="1042033794" sldId="2147469239"/>
            <ac:picMk id="11" creationId="{79A7F5B5-1B21-418D-B79D-4DBDC73879BC}"/>
          </ac:picMkLst>
        </pc:picChg>
      </pc:sldChg>
      <pc:sldChg chg="modSp add mod ord">
        <pc:chgData name="ROSSET Estelle" userId="b6d1c003-2893-4825-ab6c-ff4ad4c01fc2" providerId="ADAL" clId="{0F7ED5B5-A1BB-40DD-9EC6-0CB743647687}" dt="2022-05-25T15:17:45.108" v="10363" actId="1076"/>
        <pc:sldMkLst>
          <pc:docMk/>
          <pc:sldMk cId="1391754457" sldId="2147469240"/>
        </pc:sldMkLst>
        <pc:spChg chg="mod">
          <ac:chgData name="ROSSET Estelle" userId="b6d1c003-2893-4825-ab6c-ff4ad4c01fc2" providerId="ADAL" clId="{0F7ED5B5-A1BB-40DD-9EC6-0CB743647687}" dt="2022-05-25T15:17:45.108" v="10363" actId="1076"/>
          <ac:spMkLst>
            <pc:docMk/>
            <pc:sldMk cId="1391754457" sldId="2147469240"/>
            <ac:spMk id="5" creationId="{AC83225C-446A-4BD8-890D-4A4ECB536397}"/>
          </ac:spMkLst>
        </pc:spChg>
        <pc:spChg chg="mod">
          <ac:chgData name="ROSSET Estelle" userId="b6d1c003-2893-4825-ab6c-ff4ad4c01fc2" providerId="ADAL" clId="{0F7ED5B5-A1BB-40DD-9EC6-0CB743647687}" dt="2022-05-25T13:30:28.814" v="9759" actId="1076"/>
          <ac:spMkLst>
            <pc:docMk/>
            <pc:sldMk cId="1391754457" sldId="2147469240"/>
            <ac:spMk id="17" creationId="{92CD2290-0883-4C94-BD51-A25BBB9AC75D}"/>
          </ac:spMkLst>
        </pc:spChg>
        <pc:spChg chg="mod">
          <ac:chgData name="ROSSET Estelle" userId="b6d1c003-2893-4825-ab6c-ff4ad4c01fc2" providerId="ADAL" clId="{0F7ED5B5-A1BB-40DD-9EC6-0CB743647687}" dt="2022-05-25T13:29:55.246" v="9711" actId="20577"/>
          <ac:spMkLst>
            <pc:docMk/>
            <pc:sldMk cId="1391754457" sldId="2147469240"/>
            <ac:spMk id="18" creationId="{F413A95F-529F-4B01-897D-1961EFE02318}"/>
          </ac:spMkLst>
        </pc:spChg>
      </pc:sldChg>
      <pc:sldChg chg="modSp add mod">
        <pc:chgData name="ROSSET Estelle" userId="b6d1c003-2893-4825-ab6c-ff4ad4c01fc2" providerId="ADAL" clId="{0F7ED5B5-A1BB-40DD-9EC6-0CB743647687}" dt="2022-05-25T15:15:43.367" v="10351" actId="1076"/>
        <pc:sldMkLst>
          <pc:docMk/>
          <pc:sldMk cId="1260566714" sldId="2147469241"/>
        </pc:sldMkLst>
        <pc:spChg chg="mod">
          <ac:chgData name="ROSSET Estelle" userId="b6d1c003-2893-4825-ab6c-ff4ad4c01fc2" providerId="ADAL" clId="{0F7ED5B5-A1BB-40DD-9EC6-0CB743647687}" dt="2022-05-25T15:15:29.233" v="10348" actId="14100"/>
          <ac:spMkLst>
            <pc:docMk/>
            <pc:sldMk cId="1260566714" sldId="2147469241"/>
            <ac:spMk id="9" creationId="{0FB44834-D9C9-4BE8-BBA1-D845D49CB810}"/>
          </ac:spMkLst>
        </pc:spChg>
        <pc:spChg chg="mod">
          <ac:chgData name="ROSSET Estelle" userId="b6d1c003-2893-4825-ab6c-ff4ad4c01fc2" providerId="ADAL" clId="{0F7ED5B5-A1BB-40DD-9EC6-0CB743647687}" dt="2022-05-25T13:58:08.768" v="10051" actId="20577"/>
          <ac:spMkLst>
            <pc:docMk/>
            <pc:sldMk cId="1260566714" sldId="2147469241"/>
            <ac:spMk id="18" creationId="{F413A95F-529F-4B01-897D-1961EFE02318}"/>
          </ac:spMkLst>
        </pc:spChg>
        <pc:picChg chg="mod">
          <ac:chgData name="ROSSET Estelle" userId="b6d1c003-2893-4825-ab6c-ff4ad4c01fc2" providerId="ADAL" clId="{0F7ED5B5-A1BB-40DD-9EC6-0CB743647687}" dt="2022-05-25T15:15:43.367" v="10351" actId="1076"/>
          <ac:picMkLst>
            <pc:docMk/>
            <pc:sldMk cId="1260566714" sldId="2147469241"/>
            <ac:picMk id="6" creationId="{C7F09538-FF19-4A0A-92E6-44306B27FA50}"/>
          </ac:picMkLst>
        </pc:picChg>
      </pc:sldChg>
      <pc:sldChg chg="modSp new del mod">
        <pc:chgData name="ROSSET Estelle" userId="b6d1c003-2893-4825-ab6c-ff4ad4c01fc2" providerId="ADAL" clId="{0F7ED5B5-A1BB-40DD-9EC6-0CB743647687}" dt="2022-05-25T15:35:27.696" v="11813" actId="680"/>
        <pc:sldMkLst>
          <pc:docMk/>
          <pc:sldMk cId="1212905438" sldId="2147469242"/>
        </pc:sldMkLst>
        <pc:spChg chg="mod">
          <ac:chgData name="ROSSET Estelle" userId="b6d1c003-2893-4825-ab6c-ff4ad4c01fc2" providerId="ADAL" clId="{0F7ED5B5-A1BB-40DD-9EC6-0CB743647687}" dt="2022-05-25T15:35:26.710" v="11812" actId="20577"/>
          <ac:spMkLst>
            <pc:docMk/>
            <pc:sldMk cId="1212905438" sldId="2147469242"/>
            <ac:spMk id="4" creationId="{82821D39-2AAA-426D-8147-417FC15368D3}"/>
          </ac:spMkLst>
        </pc:spChg>
      </pc:sldChg>
      <pc:sldMasterChg chg="delSldLayout">
        <pc:chgData name="ROSSET Estelle" userId="b6d1c003-2893-4825-ab6c-ff4ad4c01fc2" providerId="ADAL" clId="{0F7ED5B5-A1BB-40DD-9EC6-0CB743647687}" dt="2022-05-24T07:54:02.181" v="130" actId="18676"/>
        <pc:sldMasterMkLst>
          <pc:docMk/>
          <pc:sldMasterMk cId="3121797550" sldId="2147483736"/>
        </pc:sldMasterMkLst>
        <pc:sldLayoutChg chg="del">
          <pc:chgData name="ROSSET Estelle" userId="b6d1c003-2893-4825-ab6c-ff4ad4c01fc2" providerId="ADAL" clId="{0F7ED5B5-A1BB-40DD-9EC6-0CB743647687}" dt="2022-05-24T07:54:02.181" v="130" actId="18676"/>
          <pc:sldLayoutMkLst>
            <pc:docMk/>
            <pc:sldMasterMk cId="3121797550" sldId="2147483736"/>
            <pc:sldLayoutMk cId="1124847340" sldId="2147484014"/>
          </pc:sldLayoutMkLst>
        </pc:sldLayoutChg>
      </pc:sldMasterChg>
      <pc:sldMasterChg chg="delSldLayout">
        <pc:chgData name="ROSSET Estelle" userId="b6d1c003-2893-4825-ab6c-ff4ad4c01fc2" providerId="ADAL" clId="{0F7ED5B5-A1BB-40DD-9EC6-0CB743647687}" dt="2022-05-24T07:54:02.181" v="130" actId="18676"/>
        <pc:sldMasterMkLst>
          <pc:docMk/>
          <pc:sldMasterMk cId="1043102187" sldId="2147483868"/>
        </pc:sldMasterMkLst>
        <pc:sldLayoutChg chg="del">
          <pc:chgData name="ROSSET Estelle" userId="b6d1c003-2893-4825-ab6c-ff4ad4c01fc2" providerId="ADAL" clId="{0F7ED5B5-A1BB-40DD-9EC6-0CB743647687}" dt="2022-05-24T07:54:02.181" v="130" actId="18676"/>
          <pc:sldLayoutMkLst>
            <pc:docMk/>
            <pc:sldMasterMk cId="1043102187" sldId="2147483868"/>
            <pc:sldLayoutMk cId="457464270" sldId="2147483893"/>
          </pc:sldLayoutMkLst>
        </pc:sldLayoutChg>
      </pc:sldMasterChg>
    </pc:docChg>
  </pc:docChgLst>
  <pc:docChgLst>
    <pc:chgData name="LIEVREMONT Jean-Marc" userId="S::jean-marc.lievremont@businessdecision.com::8ef8f52a-2d55-4b21-9b45-70354fd0d30d" providerId="AD" clId="Web-{AB02728F-6F72-4A85-B5E8-023D0E7DF54D}"/>
    <pc:docChg chg="delSld">
      <pc:chgData name="LIEVREMONT Jean-Marc" userId="S::jean-marc.lievremont@businessdecision.com::8ef8f52a-2d55-4b21-9b45-70354fd0d30d" providerId="AD" clId="Web-{AB02728F-6F72-4A85-B5E8-023D0E7DF54D}" dt="2021-05-18T11:02:18.323" v="0"/>
      <pc:docMkLst>
        <pc:docMk/>
      </pc:docMkLst>
      <pc:sldChg chg="del">
        <pc:chgData name="LIEVREMONT Jean-Marc" userId="S::jean-marc.lievremont@businessdecision.com::8ef8f52a-2d55-4b21-9b45-70354fd0d30d" providerId="AD" clId="Web-{AB02728F-6F72-4A85-B5E8-023D0E7DF54D}" dt="2021-05-18T11:02:18.323" v="0"/>
        <pc:sldMkLst>
          <pc:docMk/>
          <pc:sldMk cId="2830986896" sldId="2145706380"/>
        </pc:sldMkLst>
      </pc:sldChg>
    </pc:docChg>
  </pc:docChgLst>
  <pc:docChgLst>
    <pc:chgData name="JOSSE Erwan" userId="634e30ff-9aa6-4a76-85dd-80f78f5f0f6a" providerId="ADAL" clId="{6B2CDB2B-AC9C-4EF5-B3A5-338A4B1ABA2D}"/>
    <pc:docChg chg="custSel modSld sldOrd addSection modSection">
      <pc:chgData name="JOSSE Erwan" userId="634e30ff-9aa6-4a76-85dd-80f78f5f0f6a" providerId="ADAL" clId="{6B2CDB2B-AC9C-4EF5-B3A5-338A4B1ABA2D}" dt="2022-04-06T14:56:48.286" v="17" actId="313"/>
      <pc:docMkLst>
        <pc:docMk/>
      </pc:docMkLst>
      <pc:sldChg chg="modSp mod">
        <pc:chgData name="JOSSE Erwan" userId="634e30ff-9aa6-4a76-85dd-80f78f5f0f6a" providerId="ADAL" clId="{6B2CDB2B-AC9C-4EF5-B3A5-338A4B1ABA2D}" dt="2022-04-06T14:56:48.286" v="17" actId="313"/>
        <pc:sldMkLst>
          <pc:docMk/>
          <pc:sldMk cId="2574212908" sldId="2004"/>
        </pc:sldMkLst>
        <pc:spChg chg="mod">
          <ac:chgData name="JOSSE Erwan" userId="634e30ff-9aa6-4a76-85dd-80f78f5f0f6a" providerId="ADAL" clId="{6B2CDB2B-AC9C-4EF5-B3A5-338A4B1ABA2D}" dt="2022-04-06T14:56:48.286" v="17" actId="313"/>
          <ac:spMkLst>
            <pc:docMk/>
            <pc:sldMk cId="2574212908" sldId="2004"/>
            <ac:spMk id="14" creationId="{7EE8DC71-4CC1-4152-A17D-9F5A5C14A8EC}"/>
          </ac:spMkLst>
        </pc:spChg>
      </pc:sldChg>
      <pc:sldChg chg="mod modShow">
        <pc:chgData name="JOSSE Erwan" userId="634e30ff-9aa6-4a76-85dd-80f78f5f0f6a" providerId="ADAL" clId="{6B2CDB2B-AC9C-4EF5-B3A5-338A4B1ABA2D}" dt="2022-04-06T14:42:48.474" v="8" actId="729"/>
        <pc:sldMkLst>
          <pc:docMk/>
          <pc:sldMk cId="3484700525" sldId="2045"/>
        </pc:sldMkLst>
      </pc:sldChg>
      <pc:sldChg chg="mod modShow">
        <pc:chgData name="JOSSE Erwan" userId="634e30ff-9aa6-4a76-85dd-80f78f5f0f6a" providerId="ADAL" clId="{6B2CDB2B-AC9C-4EF5-B3A5-338A4B1ABA2D}" dt="2022-04-06T14:42:48.474" v="8" actId="729"/>
        <pc:sldMkLst>
          <pc:docMk/>
          <pc:sldMk cId="2395440489" sldId="2077"/>
        </pc:sldMkLst>
      </pc:sldChg>
      <pc:sldChg chg="ord addCm modCm">
        <pc:chgData name="JOSSE Erwan" userId="634e30ff-9aa6-4a76-85dd-80f78f5f0f6a" providerId="ADAL" clId="{6B2CDB2B-AC9C-4EF5-B3A5-338A4B1ABA2D}" dt="2022-04-06T14:43:45.208" v="10"/>
        <pc:sldMkLst>
          <pc:docMk/>
          <pc:sldMk cId="132092660" sldId="2145706410"/>
        </pc:sldMkLst>
      </pc:sldChg>
      <pc:sldChg chg="ord">
        <pc:chgData name="JOSSE Erwan" userId="634e30ff-9aa6-4a76-85dd-80f78f5f0f6a" providerId="ADAL" clId="{6B2CDB2B-AC9C-4EF5-B3A5-338A4B1ABA2D}" dt="2022-04-06T14:44:28.429" v="16"/>
        <pc:sldMkLst>
          <pc:docMk/>
          <pc:sldMk cId="979255221" sldId="2145706425"/>
        </pc:sldMkLst>
      </pc:sldChg>
      <pc:sldChg chg="addCm modCm">
        <pc:chgData name="JOSSE Erwan" userId="634e30ff-9aa6-4a76-85dd-80f78f5f0f6a" providerId="ADAL" clId="{6B2CDB2B-AC9C-4EF5-B3A5-338A4B1ABA2D}" dt="2022-04-06T14:31:55.404" v="2"/>
        <pc:sldMkLst>
          <pc:docMk/>
          <pc:sldMk cId="2003020122" sldId="2145706430"/>
        </pc:sldMkLst>
      </pc:sldChg>
      <pc:sldChg chg="modSp mod">
        <pc:chgData name="JOSSE Erwan" userId="634e30ff-9aa6-4a76-85dd-80f78f5f0f6a" providerId="ADAL" clId="{6B2CDB2B-AC9C-4EF5-B3A5-338A4B1ABA2D}" dt="2022-04-06T14:38:18.896" v="7" actId="1076"/>
        <pc:sldMkLst>
          <pc:docMk/>
          <pc:sldMk cId="3436647492" sldId="2145706433"/>
        </pc:sldMkLst>
        <pc:spChg chg="mod">
          <ac:chgData name="JOSSE Erwan" userId="634e30ff-9aa6-4a76-85dd-80f78f5f0f6a" providerId="ADAL" clId="{6B2CDB2B-AC9C-4EF5-B3A5-338A4B1ABA2D}" dt="2022-04-06T14:38:18.896" v="7" actId="1076"/>
          <ac:spMkLst>
            <pc:docMk/>
            <pc:sldMk cId="3436647492" sldId="2145706433"/>
            <ac:spMk id="8" creationId="{8ACB21D9-81A1-4DBD-B219-2CF181916E42}"/>
          </ac:spMkLst>
        </pc:spChg>
      </pc:sldChg>
    </pc:docChg>
  </pc:docChgLst>
  <pc:docChgLst>
    <pc:chgData name="LOUSTALOT Nicolas" userId="2e30b965-41d5-40eb-8d7c-c5c9daa82297" providerId="ADAL" clId="{D09B35B2-7C4F-4E4A-B486-D779110AB6D8}"/>
    <pc:docChg chg="undo custSel addSld delSld modSld sldOrd">
      <pc:chgData name="LOUSTALOT Nicolas" userId="2e30b965-41d5-40eb-8d7c-c5c9daa82297" providerId="ADAL" clId="{D09B35B2-7C4F-4E4A-B486-D779110AB6D8}" dt="2021-05-19T08:46:47.577" v="1923"/>
      <pc:docMkLst>
        <pc:docMk/>
      </pc:docMkLst>
      <pc:sldChg chg="ord">
        <pc:chgData name="LOUSTALOT Nicolas" userId="2e30b965-41d5-40eb-8d7c-c5c9daa82297" providerId="ADAL" clId="{D09B35B2-7C4F-4E4A-B486-D779110AB6D8}" dt="2021-05-18T15:06:57.314" v="1224"/>
        <pc:sldMkLst>
          <pc:docMk/>
          <pc:sldMk cId="1864928210" sldId="362"/>
        </pc:sldMkLst>
      </pc:sldChg>
      <pc:sldChg chg="del">
        <pc:chgData name="LOUSTALOT Nicolas" userId="2e30b965-41d5-40eb-8d7c-c5c9daa82297" providerId="ADAL" clId="{D09B35B2-7C4F-4E4A-B486-D779110AB6D8}" dt="2021-05-18T15:08:57.683" v="1228" actId="2696"/>
        <pc:sldMkLst>
          <pc:docMk/>
          <pc:sldMk cId="3415137012" sldId="2014"/>
        </pc:sldMkLst>
      </pc:sldChg>
      <pc:sldChg chg="add del">
        <pc:chgData name="LOUSTALOT Nicolas" userId="2e30b965-41d5-40eb-8d7c-c5c9daa82297" providerId="ADAL" clId="{D09B35B2-7C4F-4E4A-B486-D779110AB6D8}" dt="2021-05-18T19:28:35.981" v="1645" actId="2696"/>
        <pc:sldMkLst>
          <pc:docMk/>
          <pc:sldMk cId="3007997701" sldId="2016"/>
        </pc:sldMkLst>
      </pc:sldChg>
      <pc:sldChg chg="add del">
        <pc:chgData name="LOUSTALOT Nicolas" userId="2e30b965-41d5-40eb-8d7c-c5c9daa82297" providerId="ADAL" clId="{D09B35B2-7C4F-4E4A-B486-D779110AB6D8}" dt="2021-05-18T19:28:36.044" v="1648" actId="2696"/>
        <pc:sldMkLst>
          <pc:docMk/>
          <pc:sldMk cId="4012014564" sldId="2022"/>
        </pc:sldMkLst>
      </pc:sldChg>
      <pc:sldChg chg="del">
        <pc:chgData name="LOUSTALOT Nicolas" userId="2e30b965-41d5-40eb-8d7c-c5c9daa82297" providerId="ADAL" clId="{D09B35B2-7C4F-4E4A-B486-D779110AB6D8}" dt="2021-05-18T15:08:58.209" v="1232" actId="2696"/>
        <pc:sldMkLst>
          <pc:docMk/>
          <pc:sldMk cId="581090260" sldId="2089"/>
        </pc:sldMkLst>
      </pc:sldChg>
      <pc:sldChg chg="addSp">
        <pc:chgData name="LOUSTALOT Nicolas" userId="2e30b965-41d5-40eb-8d7c-c5c9daa82297" providerId="ADAL" clId="{D09B35B2-7C4F-4E4A-B486-D779110AB6D8}" dt="2021-05-18T19:25:05.888" v="1638"/>
        <pc:sldMkLst>
          <pc:docMk/>
          <pc:sldMk cId="2897463740" sldId="2099"/>
        </pc:sldMkLst>
        <pc:spChg chg="add">
          <ac:chgData name="LOUSTALOT Nicolas" userId="2e30b965-41d5-40eb-8d7c-c5c9daa82297" providerId="ADAL" clId="{D09B35B2-7C4F-4E4A-B486-D779110AB6D8}" dt="2021-05-18T19:25:05.888" v="1638"/>
          <ac:spMkLst>
            <pc:docMk/>
            <pc:sldMk cId="2897463740" sldId="2099"/>
            <ac:spMk id="10" creationId="{C02204D5-1384-4A4D-B3C0-306B691CE47C}"/>
          </ac:spMkLst>
        </pc:spChg>
      </pc:sldChg>
      <pc:sldChg chg="addSp">
        <pc:chgData name="LOUSTALOT Nicolas" userId="2e30b965-41d5-40eb-8d7c-c5c9daa82297" providerId="ADAL" clId="{D09B35B2-7C4F-4E4A-B486-D779110AB6D8}" dt="2021-05-18T19:25:07.809" v="1639"/>
        <pc:sldMkLst>
          <pc:docMk/>
          <pc:sldMk cId="632091110" sldId="2100"/>
        </pc:sldMkLst>
        <pc:spChg chg="add">
          <ac:chgData name="LOUSTALOT Nicolas" userId="2e30b965-41d5-40eb-8d7c-c5c9daa82297" providerId="ADAL" clId="{D09B35B2-7C4F-4E4A-B486-D779110AB6D8}" dt="2021-05-18T19:25:07.809" v="1639"/>
          <ac:spMkLst>
            <pc:docMk/>
            <pc:sldMk cId="632091110" sldId="2100"/>
            <ac:spMk id="11" creationId="{5AF1D80A-3C4C-433F-BD52-630881C39F90}"/>
          </ac:spMkLst>
        </pc:spChg>
      </pc:sldChg>
      <pc:sldChg chg="add del">
        <pc:chgData name="LOUSTALOT Nicolas" userId="2e30b965-41d5-40eb-8d7c-c5c9daa82297" providerId="ADAL" clId="{D09B35B2-7C4F-4E4A-B486-D779110AB6D8}" dt="2021-05-18T19:28:36.004" v="1646" actId="2696"/>
        <pc:sldMkLst>
          <pc:docMk/>
          <pc:sldMk cId="1618160939" sldId="2101"/>
        </pc:sldMkLst>
      </pc:sldChg>
      <pc:sldChg chg="add del">
        <pc:chgData name="LOUSTALOT Nicolas" userId="2e30b965-41d5-40eb-8d7c-c5c9daa82297" providerId="ADAL" clId="{D09B35B2-7C4F-4E4A-B486-D779110AB6D8}" dt="2021-05-18T19:28:44.926" v="1673" actId="2696"/>
        <pc:sldMkLst>
          <pc:docMk/>
          <pc:sldMk cId="3758356482" sldId="2105"/>
        </pc:sldMkLst>
      </pc:sldChg>
      <pc:sldChg chg="add del">
        <pc:chgData name="LOUSTALOT Nicolas" userId="2e30b965-41d5-40eb-8d7c-c5c9daa82297" providerId="ADAL" clId="{D09B35B2-7C4F-4E4A-B486-D779110AB6D8}" dt="2021-05-18T19:28:36.236" v="1654" actId="2696"/>
        <pc:sldMkLst>
          <pc:docMk/>
          <pc:sldMk cId="2103537906" sldId="2109"/>
        </pc:sldMkLst>
      </pc:sldChg>
      <pc:sldChg chg="add del">
        <pc:chgData name="LOUSTALOT Nicolas" userId="2e30b965-41d5-40eb-8d7c-c5c9daa82297" providerId="ADAL" clId="{D09B35B2-7C4F-4E4A-B486-D779110AB6D8}" dt="2021-05-18T19:28:36.289" v="1656" actId="2696"/>
        <pc:sldMkLst>
          <pc:docMk/>
          <pc:sldMk cId="2441298091" sldId="2110"/>
        </pc:sldMkLst>
      </pc:sldChg>
      <pc:sldChg chg="modTransition">
        <pc:chgData name="LOUSTALOT Nicolas" userId="2e30b965-41d5-40eb-8d7c-c5c9daa82297" providerId="ADAL" clId="{D09B35B2-7C4F-4E4A-B486-D779110AB6D8}" dt="2021-05-19T06:10:08.818" v="1803"/>
        <pc:sldMkLst>
          <pc:docMk/>
          <pc:sldMk cId="4059235687" sldId="2128"/>
        </pc:sldMkLst>
      </pc:sldChg>
      <pc:sldChg chg="modTransition">
        <pc:chgData name="LOUSTALOT Nicolas" userId="2e30b965-41d5-40eb-8d7c-c5c9daa82297" providerId="ADAL" clId="{D09B35B2-7C4F-4E4A-B486-D779110AB6D8}" dt="2021-05-19T06:10:15.676" v="1805"/>
        <pc:sldMkLst>
          <pc:docMk/>
          <pc:sldMk cId="1315124359" sldId="2131"/>
        </pc:sldMkLst>
      </pc:sldChg>
      <pc:sldChg chg="add del">
        <pc:chgData name="LOUSTALOT Nicolas" userId="2e30b965-41d5-40eb-8d7c-c5c9daa82297" providerId="ADAL" clId="{D09B35B2-7C4F-4E4A-B486-D779110AB6D8}" dt="2021-05-18T19:28:36.014" v="1647" actId="2696"/>
        <pc:sldMkLst>
          <pc:docMk/>
          <pc:sldMk cId="3031623103" sldId="2142"/>
        </pc:sldMkLst>
      </pc:sldChg>
      <pc:sldChg chg="add del">
        <pc:chgData name="LOUSTALOT Nicolas" userId="2e30b965-41d5-40eb-8d7c-c5c9daa82297" providerId="ADAL" clId="{D09B35B2-7C4F-4E4A-B486-D779110AB6D8}" dt="2021-05-18T19:28:36.491" v="1661" actId="2696"/>
        <pc:sldMkLst>
          <pc:docMk/>
          <pc:sldMk cId="1174480392" sldId="2143"/>
        </pc:sldMkLst>
      </pc:sldChg>
      <pc:sldChg chg="add del">
        <pc:chgData name="LOUSTALOT Nicolas" userId="2e30b965-41d5-40eb-8d7c-c5c9daa82297" providerId="ADAL" clId="{D09B35B2-7C4F-4E4A-B486-D779110AB6D8}" dt="2021-05-18T19:28:36.330" v="1657" actId="2696"/>
        <pc:sldMkLst>
          <pc:docMk/>
          <pc:sldMk cId="309841840" sldId="2144"/>
        </pc:sldMkLst>
      </pc:sldChg>
      <pc:sldChg chg="add del">
        <pc:chgData name="LOUSTALOT Nicolas" userId="2e30b965-41d5-40eb-8d7c-c5c9daa82297" providerId="ADAL" clId="{D09B35B2-7C4F-4E4A-B486-D779110AB6D8}" dt="2021-05-18T19:28:36.351" v="1658" actId="2696"/>
        <pc:sldMkLst>
          <pc:docMk/>
          <pc:sldMk cId="3661186199" sldId="2145"/>
        </pc:sldMkLst>
      </pc:sldChg>
      <pc:sldChg chg="modSp add del">
        <pc:chgData name="LOUSTALOT Nicolas" userId="2e30b965-41d5-40eb-8d7c-c5c9daa82297" providerId="ADAL" clId="{D09B35B2-7C4F-4E4A-B486-D779110AB6D8}" dt="2021-05-18T19:28:36.126" v="1651" actId="2696"/>
        <pc:sldMkLst>
          <pc:docMk/>
          <pc:sldMk cId="4215314588" sldId="2150"/>
        </pc:sldMkLst>
        <pc:spChg chg="mod">
          <ac:chgData name="LOUSTALOT Nicolas" userId="2e30b965-41d5-40eb-8d7c-c5c9daa82297" providerId="ADAL" clId="{D09B35B2-7C4F-4E4A-B486-D779110AB6D8}" dt="2021-05-18T19:28:00.674" v="1643" actId="1076"/>
          <ac:spMkLst>
            <pc:docMk/>
            <pc:sldMk cId="4215314588" sldId="2150"/>
            <ac:spMk id="8" creationId="{89B49507-748F-4E11-89FB-F4FDBE0A4505}"/>
          </ac:spMkLst>
        </pc:spChg>
      </pc:sldChg>
      <pc:sldChg chg="add del">
        <pc:chgData name="LOUSTALOT Nicolas" userId="2e30b965-41d5-40eb-8d7c-c5c9daa82297" providerId="ADAL" clId="{D09B35B2-7C4F-4E4A-B486-D779110AB6D8}" dt="2021-05-18T19:28:36.197" v="1653" actId="2696"/>
        <pc:sldMkLst>
          <pc:docMk/>
          <pc:sldMk cId="3645535534" sldId="2151"/>
        </pc:sldMkLst>
      </pc:sldChg>
      <pc:sldChg chg="add del">
        <pc:chgData name="LOUSTALOT Nicolas" userId="2e30b965-41d5-40eb-8d7c-c5c9daa82297" providerId="ADAL" clId="{D09B35B2-7C4F-4E4A-B486-D779110AB6D8}" dt="2021-05-18T19:28:44.888" v="1672" actId="2696"/>
        <pc:sldMkLst>
          <pc:docMk/>
          <pc:sldMk cId="185806104" sldId="2281"/>
        </pc:sldMkLst>
      </pc:sldChg>
      <pc:sldChg chg="modTransition">
        <pc:chgData name="LOUSTALOT Nicolas" userId="2e30b965-41d5-40eb-8d7c-c5c9daa82297" providerId="ADAL" clId="{D09B35B2-7C4F-4E4A-B486-D779110AB6D8}" dt="2021-05-18T16:16:57.200" v="1274"/>
        <pc:sldMkLst>
          <pc:docMk/>
          <pc:sldMk cId="3691731674" sldId="3391"/>
        </pc:sldMkLst>
      </pc:sldChg>
      <pc:sldChg chg="add del">
        <pc:chgData name="LOUSTALOT Nicolas" userId="2e30b965-41d5-40eb-8d7c-c5c9daa82297" providerId="ADAL" clId="{D09B35B2-7C4F-4E4A-B486-D779110AB6D8}" dt="2021-05-18T19:28:36.585" v="1665" actId="2696"/>
        <pc:sldMkLst>
          <pc:docMk/>
          <pc:sldMk cId="1358755052" sldId="3393"/>
        </pc:sldMkLst>
      </pc:sldChg>
      <pc:sldChg chg="add del">
        <pc:chgData name="LOUSTALOT Nicolas" userId="2e30b965-41d5-40eb-8d7c-c5c9daa82297" providerId="ADAL" clId="{D09B35B2-7C4F-4E4A-B486-D779110AB6D8}" dt="2021-05-18T19:28:36.554" v="1664" actId="2696"/>
        <pc:sldMkLst>
          <pc:docMk/>
          <pc:sldMk cId="1183817106" sldId="3395"/>
        </pc:sldMkLst>
      </pc:sldChg>
      <pc:sldChg chg="add del">
        <pc:chgData name="LOUSTALOT Nicolas" userId="2e30b965-41d5-40eb-8d7c-c5c9daa82297" providerId="ADAL" clId="{D09B35B2-7C4F-4E4A-B486-D779110AB6D8}" dt="2021-05-18T19:28:36.514" v="1662" actId="2696"/>
        <pc:sldMkLst>
          <pc:docMk/>
          <pc:sldMk cId="3532896138" sldId="3398"/>
        </pc:sldMkLst>
      </pc:sldChg>
      <pc:sldChg chg="add del">
        <pc:chgData name="LOUSTALOT Nicolas" userId="2e30b965-41d5-40eb-8d7c-c5c9daa82297" providerId="ADAL" clId="{D09B35B2-7C4F-4E4A-B486-D779110AB6D8}" dt="2021-05-18T19:28:36.625" v="1667" actId="2696"/>
        <pc:sldMkLst>
          <pc:docMk/>
          <pc:sldMk cId="1060559547" sldId="3399"/>
        </pc:sldMkLst>
      </pc:sldChg>
      <pc:sldChg chg="add del">
        <pc:chgData name="LOUSTALOT Nicolas" userId="2e30b965-41d5-40eb-8d7c-c5c9daa82297" providerId="ADAL" clId="{D09B35B2-7C4F-4E4A-B486-D779110AB6D8}" dt="2021-05-18T19:28:36.605" v="1666" actId="2696"/>
        <pc:sldMkLst>
          <pc:docMk/>
          <pc:sldMk cId="3939650273" sldId="3400"/>
        </pc:sldMkLst>
      </pc:sldChg>
      <pc:sldChg chg="add del">
        <pc:chgData name="LOUSTALOT Nicolas" userId="2e30b965-41d5-40eb-8d7c-c5c9daa82297" providerId="ADAL" clId="{D09B35B2-7C4F-4E4A-B486-D779110AB6D8}" dt="2021-05-18T19:28:36.544" v="1663" actId="2696"/>
        <pc:sldMkLst>
          <pc:docMk/>
          <pc:sldMk cId="1504842755" sldId="3401"/>
        </pc:sldMkLst>
      </pc:sldChg>
      <pc:sldChg chg="add del">
        <pc:chgData name="LOUSTALOT Nicolas" userId="2e30b965-41d5-40eb-8d7c-c5c9daa82297" providerId="ADAL" clId="{D09B35B2-7C4F-4E4A-B486-D779110AB6D8}" dt="2021-05-18T19:28:36.269" v="1655" actId="2696"/>
        <pc:sldMkLst>
          <pc:docMk/>
          <pc:sldMk cId="4226294689" sldId="3402"/>
        </pc:sldMkLst>
      </pc:sldChg>
      <pc:sldChg chg="modTransition">
        <pc:chgData name="LOUSTALOT Nicolas" userId="2e30b965-41d5-40eb-8d7c-c5c9daa82297" providerId="ADAL" clId="{D09B35B2-7C4F-4E4A-B486-D779110AB6D8}" dt="2021-05-18T16:17:01.924" v="1275"/>
        <pc:sldMkLst>
          <pc:docMk/>
          <pc:sldMk cId="2386017044" sldId="3403"/>
        </pc:sldMkLst>
      </pc:sldChg>
      <pc:sldChg chg="del">
        <pc:chgData name="LOUSTALOT Nicolas" userId="2e30b965-41d5-40eb-8d7c-c5c9daa82297" providerId="ADAL" clId="{D09B35B2-7C4F-4E4A-B486-D779110AB6D8}" dt="2021-05-18T15:08:58.483" v="1233" actId="2696"/>
        <pc:sldMkLst>
          <pc:docMk/>
          <pc:sldMk cId="2474975157" sldId="3405"/>
        </pc:sldMkLst>
      </pc:sldChg>
      <pc:sldChg chg="del">
        <pc:chgData name="LOUSTALOT Nicolas" userId="2e30b965-41d5-40eb-8d7c-c5c9daa82297" providerId="ADAL" clId="{D09B35B2-7C4F-4E4A-B486-D779110AB6D8}" dt="2021-05-18T15:08:58.696" v="1234" actId="2696"/>
        <pc:sldMkLst>
          <pc:docMk/>
          <pc:sldMk cId="2666037938" sldId="3406"/>
        </pc:sldMkLst>
      </pc:sldChg>
      <pc:sldChg chg="addSp modSp">
        <pc:chgData name="LOUSTALOT Nicolas" userId="2e30b965-41d5-40eb-8d7c-c5c9daa82297" providerId="ADAL" clId="{D09B35B2-7C4F-4E4A-B486-D779110AB6D8}" dt="2021-05-18T19:29:57.494" v="1693" actId="207"/>
        <pc:sldMkLst>
          <pc:docMk/>
          <pc:sldMk cId="4162273466" sldId="3406"/>
        </pc:sldMkLst>
        <pc:spChg chg="add mod">
          <ac:chgData name="LOUSTALOT Nicolas" userId="2e30b965-41d5-40eb-8d7c-c5c9daa82297" providerId="ADAL" clId="{D09B35B2-7C4F-4E4A-B486-D779110AB6D8}" dt="2021-05-18T19:29:57.494" v="1693" actId="207"/>
          <ac:spMkLst>
            <pc:docMk/>
            <pc:sldMk cId="4162273466" sldId="3406"/>
            <ac:spMk id="5" creationId="{5D409EBB-814D-4A28-B31B-0AFD8F93D86E}"/>
          </ac:spMkLst>
        </pc:spChg>
      </pc:sldChg>
      <pc:sldChg chg="del">
        <pc:chgData name="LOUSTALOT Nicolas" userId="2e30b965-41d5-40eb-8d7c-c5c9daa82297" providerId="ADAL" clId="{D09B35B2-7C4F-4E4A-B486-D779110AB6D8}" dt="2021-05-18T15:08:50.188" v="1227" actId="2696"/>
        <pc:sldMkLst>
          <pc:docMk/>
          <pc:sldMk cId="287684175" sldId="3407"/>
        </pc:sldMkLst>
      </pc:sldChg>
      <pc:sldChg chg="add del">
        <pc:chgData name="LOUSTALOT Nicolas" userId="2e30b965-41d5-40eb-8d7c-c5c9daa82297" providerId="ADAL" clId="{D09B35B2-7C4F-4E4A-B486-D779110AB6D8}" dt="2021-05-18T19:28:36.463" v="1660" actId="2696"/>
        <pc:sldMkLst>
          <pc:docMk/>
          <pc:sldMk cId="789010184" sldId="3408"/>
        </pc:sldMkLst>
      </pc:sldChg>
      <pc:sldChg chg="add del">
        <pc:chgData name="LOUSTALOT Nicolas" userId="2e30b965-41d5-40eb-8d7c-c5c9daa82297" providerId="ADAL" clId="{D09B35B2-7C4F-4E4A-B486-D779110AB6D8}" dt="2021-05-18T19:28:36.106" v="1650" actId="2696"/>
        <pc:sldMkLst>
          <pc:docMk/>
          <pc:sldMk cId="1976004566" sldId="3415"/>
        </pc:sldMkLst>
      </pc:sldChg>
      <pc:sldChg chg="add del">
        <pc:chgData name="LOUSTALOT Nicolas" userId="2e30b965-41d5-40eb-8d7c-c5c9daa82297" providerId="ADAL" clId="{D09B35B2-7C4F-4E4A-B486-D779110AB6D8}" dt="2021-05-18T19:28:36.155" v="1652" actId="2696"/>
        <pc:sldMkLst>
          <pc:docMk/>
          <pc:sldMk cId="1836994751" sldId="3416"/>
        </pc:sldMkLst>
      </pc:sldChg>
      <pc:sldChg chg="del ord">
        <pc:chgData name="LOUSTALOT Nicolas" userId="2e30b965-41d5-40eb-8d7c-c5c9daa82297" providerId="ADAL" clId="{D09B35B2-7C4F-4E4A-B486-D779110AB6D8}" dt="2021-05-18T19:45:43.836" v="1696" actId="2696"/>
        <pc:sldMkLst>
          <pc:docMk/>
          <pc:sldMk cId="2833596135" sldId="3419"/>
        </pc:sldMkLst>
      </pc:sldChg>
      <pc:sldChg chg="add del">
        <pc:chgData name="LOUSTALOT Nicolas" userId="2e30b965-41d5-40eb-8d7c-c5c9daa82297" providerId="ADAL" clId="{D09B35B2-7C4F-4E4A-B486-D779110AB6D8}" dt="2021-05-18T19:28:51.369" v="1682" actId="2696"/>
        <pc:sldMkLst>
          <pc:docMk/>
          <pc:sldMk cId="2279007651" sldId="3421"/>
        </pc:sldMkLst>
      </pc:sldChg>
      <pc:sldChg chg="modSp">
        <pc:chgData name="LOUSTALOT Nicolas" userId="2e30b965-41d5-40eb-8d7c-c5c9daa82297" providerId="ADAL" clId="{D09B35B2-7C4F-4E4A-B486-D779110AB6D8}" dt="2021-05-18T20:01:48.787" v="1801" actId="20577"/>
        <pc:sldMkLst>
          <pc:docMk/>
          <pc:sldMk cId="333016509" sldId="3424"/>
        </pc:sldMkLst>
        <pc:spChg chg="mod">
          <ac:chgData name="LOUSTALOT Nicolas" userId="2e30b965-41d5-40eb-8d7c-c5c9daa82297" providerId="ADAL" clId="{D09B35B2-7C4F-4E4A-B486-D779110AB6D8}" dt="2021-05-18T15:54:04.662" v="1260" actId="20577"/>
          <ac:spMkLst>
            <pc:docMk/>
            <pc:sldMk cId="333016509" sldId="3424"/>
            <ac:spMk id="3" creationId="{46D65F47-E09D-47A3-8910-68E40E9B4921}"/>
          </ac:spMkLst>
        </pc:spChg>
        <pc:spChg chg="mod">
          <ac:chgData name="LOUSTALOT Nicolas" userId="2e30b965-41d5-40eb-8d7c-c5c9daa82297" providerId="ADAL" clId="{D09B35B2-7C4F-4E4A-B486-D779110AB6D8}" dt="2021-05-18T19:46:59.501" v="1733" actId="14100"/>
          <ac:spMkLst>
            <pc:docMk/>
            <pc:sldMk cId="333016509" sldId="3424"/>
            <ac:spMk id="17" creationId="{75FC5F4D-A65B-4CB4-8416-12D2E0D12584}"/>
          </ac:spMkLst>
        </pc:spChg>
        <pc:spChg chg="mod">
          <ac:chgData name="LOUSTALOT Nicolas" userId="2e30b965-41d5-40eb-8d7c-c5c9daa82297" providerId="ADAL" clId="{D09B35B2-7C4F-4E4A-B486-D779110AB6D8}" dt="2021-05-18T19:47:07.562" v="1734" actId="1076"/>
          <ac:spMkLst>
            <pc:docMk/>
            <pc:sldMk cId="333016509" sldId="3424"/>
            <ac:spMk id="18" creationId="{C92A1B51-AB8E-4AC1-9D88-B6550D1465B0}"/>
          </ac:spMkLst>
        </pc:spChg>
        <pc:spChg chg="mod">
          <ac:chgData name="LOUSTALOT Nicolas" userId="2e30b965-41d5-40eb-8d7c-c5c9daa82297" providerId="ADAL" clId="{D09B35B2-7C4F-4E4A-B486-D779110AB6D8}" dt="2021-05-18T19:47:07.562" v="1734" actId="1076"/>
          <ac:spMkLst>
            <pc:docMk/>
            <pc:sldMk cId="333016509" sldId="3424"/>
            <ac:spMk id="25" creationId="{1C8A91C4-6630-48DC-93C2-17AA7D6E6C7B}"/>
          </ac:spMkLst>
        </pc:spChg>
        <pc:spChg chg="mod">
          <ac:chgData name="LOUSTALOT Nicolas" userId="2e30b965-41d5-40eb-8d7c-c5c9daa82297" providerId="ADAL" clId="{D09B35B2-7C4F-4E4A-B486-D779110AB6D8}" dt="2021-05-18T20:01:48.787" v="1801" actId="20577"/>
          <ac:spMkLst>
            <pc:docMk/>
            <pc:sldMk cId="333016509" sldId="3424"/>
            <ac:spMk id="29" creationId="{4F80B839-0A18-429A-A819-CA997B66508B}"/>
          </ac:spMkLst>
        </pc:spChg>
      </pc:sldChg>
      <pc:sldChg chg="del">
        <pc:chgData name="LOUSTALOT Nicolas" userId="2e30b965-41d5-40eb-8d7c-c5c9daa82297" providerId="ADAL" clId="{D09B35B2-7C4F-4E4A-B486-D779110AB6D8}" dt="2021-05-18T15:08:58.822" v="1235" actId="2696"/>
        <pc:sldMkLst>
          <pc:docMk/>
          <pc:sldMk cId="2779768259" sldId="3424"/>
        </pc:sldMkLst>
      </pc:sldChg>
      <pc:sldChg chg="add del">
        <pc:chgData name="LOUSTALOT Nicolas" userId="2e30b965-41d5-40eb-8d7c-c5c9daa82297" providerId="ADAL" clId="{D09B35B2-7C4F-4E4A-B486-D779110AB6D8}" dt="2021-05-18T19:28:36.381" v="1659" actId="2696"/>
        <pc:sldMkLst>
          <pc:docMk/>
          <pc:sldMk cId="3101221352" sldId="3425"/>
        </pc:sldMkLst>
      </pc:sldChg>
      <pc:sldChg chg="modTransition">
        <pc:chgData name="LOUSTALOT Nicolas" userId="2e30b965-41d5-40eb-8d7c-c5c9daa82297" providerId="ADAL" clId="{D09B35B2-7C4F-4E4A-B486-D779110AB6D8}" dt="2021-05-19T06:10:06.108" v="1802"/>
        <pc:sldMkLst>
          <pc:docMk/>
          <pc:sldMk cId="439330086" sldId="3428"/>
        </pc:sldMkLst>
      </pc:sldChg>
      <pc:sldChg chg="modTransition">
        <pc:chgData name="LOUSTALOT Nicolas" userId="2e30b965-41d5-40eb-8d7c-c5c9daa82297" providerId="ADAL" clId="{D09B35B2-7C4F-4E4A-B486-D779110AB6D8}" dt="2021-05-19T06:10:11.791" v="1804"/>
        <pc:sldMkLst>
          <pc:docMk/>
          <pc:sldMk cId="3514881544" sldId="3431"/>
        </pc:sldMkLst>
      </pc:sldChg>
      <pc:sldChg chg="modTransition">
        <pc:chgData name="LOUSTALOT Nicolas" userId="2e30b965-41d5-40eb-8d7c-c5c9daa82297" providerId="ADAL" clId="{D09B35B2-7C4F-4E4A-B486-D779110AB6D8}" dt="2021-05-19T06:10:19.334" v="1806"/>
        <pc:sldMkLst>
          <pc:docMk/>
          <pc:sldMk cId="1601780002" sldId="3433"/>
        </pc:sldMkLst>
      </pc:sldChg>
      <pc:sldChg chg="del">
        <pc:chgData name="LOUSTALOT Nicolas" userId="2e30b965-41d5-40eb-8d7c-c5c9daa82297" providerId="ADAL" clId="{D09B35B2-7C4F-4E4A-B486-D779110AB6D8}" dt="2021-05-18T15:08:57.983" v="1231" actId="2696"/>
        <pc:sldMkLst>
          <pc:docMk/>
          <pc:sldMk cId="1201951001" sldId="3434"/>
        </pc:sldMkLst>
      </pc:sldChg>
      <pc:sldChg chg="add del">
        <pc:chgData name="LOUSTALOT Nicolas" userId="2e30b965-41d5-40eb-8d7c-c5c9daa82297" providerId="ADAL" clId="{D09B35B2-7C4F-4E4A-B486-D779110AB6D8}" dt="2021-05-18T19:28:51.226" v="1678" actId="2696"/>
        <pc:sldMkLst>
          <pc:docMk/>
          <pc:sldMk cId="2430583511" sldId="3438"/>
        </pc:sldMkLst>
      </pc:sldChg>
      <pc:sldChg chg="add del">
        <pc:chgData name="LOUSTALOT Nicolas" userId="2e30b965-41d5-40eb-8d7c-c5c9daa82297" providerId="ADAL" clId="{D09B35B2-7C4F-4E4A-B486-D779110AB6D8}" dt="2021-05-18T19:28:44.734" v="1668" actId="2696"/>
        <pc:sldMkLst>
          <pc:docMk/>
          <pc:sldMk cId="4043251065" sldId="3446"/>
        </pc:sldMkLst>
      </pc:sldChg>
      <pc:sldChg chg="add del">
        <pc:chgData name="LOUSTALOT Nicolas" userId="2e30b965-41d5-40eb-8d7c-c5c9daa82297" providerId="ADAL" clId="{D09B35B2-7C4F-4E4A-B486-D779110AB6D8}" dt="2021-05-18T19:28:51.289" v="1680" actId="2696"/>
        <pc:sldMkLst>
          <pc:docMk/>
          <pc:sldMk cId="2260304192" sldId="3450"/>
        </pc:sldMkLst>
      </pc:sldChg>
      <pc:sldChg chg="del">
        <pc:chgData name="LOUSTALOT Nicolas" userId="2e30b965-41d5-40eb-8d7c-c5c9daa82297" providerId="ADAL" clId="{D09B35B2-7C4F-4E4A-B486-D779110AB6D8}" dt="2021-05-18T19:01:46.994" v="1458" actId="2696"/>
        <pc:sldMkLst>
          <pc:docMk/>
          <pc:sldMk cId="3236266205" sldId="3458"/>
        </pc:sldMkLst>
      </pc:sldChg>
      <pc:sldChg chg="del">
        <pc:chgData name="LOUSTALOT Nicolas" userId="2e30b965-41d5-40eb-8d7c-c5c9daa82297" providerId="ADAL" clId="{D09B35B2-7C4F-4E4A-B486-D779110AB6D8}" dt="2021-05-18T19:01:36.411" v="1456" actId="2696"/>
        <pc:sldMkLst>
          <pc:docMk/>
          <pc:sldMk cId="1751589775" sldId="3460"/>
        </pc:sldMkLst>
      </pc:sldChg>
      <pc:sldChg chg="add del">
        <pc:chgData name="LOUSTALOT Nicolas" userId="2e30b965-41d5-40eb-8d7c-c5c9daa82297" providerId="ADAL" clId="{D09B35B2-7C4F-4E4A-B486-D779110AB6D8}" dt="2021-05-18T19:28:51.167" v="1675" actId="2696"/>
        <pc:sldMkLst>
          <pc:docMk/>
          <pc:sldMk cId="879049232" sldId="3467"/>
        </pc:sldMkLst>
      </pc:sldChg>
      <pc:sldChg chg="add del">
        <pc:chgData name="LOUSTALOT Nicolas" userId="2e30b965-41d5-40eb-8d7c-c5c9daa82297" providerId="ADAL" clId="{D09B35B2-7C4F-4E4A-B486-D779110AB6D8}" dt="2021-05-18T19:28:51.197" v="1677" actId="2696"/>
        <pc:sldMkLst>
          <pc:docMk/>
          <pc:sldMk cId="1919571399" sldId="3468"/>
        </pc:sldMkLst>
      </pc:sldChg>
      <pc:sldChg chg="add del">
        <pc:chgData name="LOUSTALOT Nicolas" userId="2e30b965-41d5-40eb-8d7c-c5c9daa82297" providerId="ADAL" clId="{D09B35B2-7C4F-4E4A-B486-D779110AB6D8}" dt="2021-05-18T19:28:51.402" v="1684" actId="2696"/>
        <pc:sldMkLst>
          <pc:docMk/>
          <pc:sldMk cId="4280923492" sldId="3469"/>
        </pc:sldMkLst>
      </pc:sldChg>
      <pc:sldChg chg="add del">
        <pc:chgData name="LOUSTALOT Nicolas" userId="2e30b965-41d5-40eb-8d7c-c5c9daa82297" providerId="ADAL" clId="{D09B35B2-7C4F-4E4A-B486-D779110AB6D8}" dt="2021-05-18T19:28:44.824" v="1670" actId="2696"/>
        <pc:sldMkLst>
          <pc:docMk/>
          <pc:sldMk cId="1973525310" sldId="3470"/>
        </pc:sldMkLst>
      </pc:sldChg>
      <pc:sldChg chg="addSp delSp modSp">
        <pc:chgData name="LOUSTALOT Nicolas" userId="2e30b965-41d5-40eb-8d7c-c5c9daa82297" providerId="ADAL" clId="{D09B35B2-7C4F-4E4A-B486-D779110AB6D8}" dt="2021-05-19T06:46:23.431" v="1895" actId="207"/>
        <pc:sldMkLst>
          <pc:docMk/>
          <pc:sldMk cId="3741133872" sldId="3471"/>
        </pc:sldMkLst>
        <pc:spChg chg="mod">
          <ac:chgData name="LOUSTALOT Nicolas" userId="2e30b965-41d5-40eb-8d7c-c5c9daa82297" providerId="ADAL" clId="{D09B35B2-7C4F-4E4A-B486-D779110AB6D8}" dt="2021-05-18T09:50:44.472" v="358" actId="1035"/>
          <ac:spMkLst>
            <pc:docMk/>
            <pc:sldMk cId="3741133872" sldId="3471"/>
            <ac:spMk id="4" creationId="{893A7440-94E4-4954-8549-9462B9BF4B0A}"/>
          </ac:spMkLst>
        </pc:spChg>
        <pc:spChg chg="add del mod">
          <ac:chgData name="LOUSTALOT Nicolas" userId="2e30b965-41d5-40eb-8d7c-c5c9daa82297" providerId="ADAL" clId="{D09B35B2-7C4F-4E4A-B486-D779110AB6D8}" dt="2021-05-18T18:22:20.646" v="1438" actId="478"/>
          <ac:spMkLst>
            <pc:docMk/>
            <pc:sldMk cId="3741133872" sldId="3471"/>
            <ac:spMk id="5" creationId="{7031ABFE-B623-414E-AB8B-EDC4E92B7534}"/>
          </ac:spMkLst>
        </pc:spChg>
        <pc:spChg chg="mod">
          <ac:chgData name="LOUSTALOT Nicolas" userId="2e30b965-41d5-40eb-8d7c-c5c9daa82297" providerId="ADAL" clId="{D09B35B2-7C4F-4E4A-B486-D779110AB6D8}" dt="2021-05-18T08:59:39.133" v="5" actId="1076"/>
          <ac:spMkLst>
            <pc:docMk/>
            <pc:sldMk cId="3741133872" sldId="3471"/>
            <ac:spMk id="8" creationId="{8792A1F8-8752-4782-8793-5E1A34033E51}"/>
          </ac:spMkLst>
        </pc:spChg>
        <pc:spChg chg="mod">
          <ac:chgData name="LOUSTALOT Nicolas" userId="2e30b965-41d5-40eb-8d7c-c5c9daa82297" providerId="ADAL" clId="{D09B35B2-7C4F-4E4A-B486-D779110AB6D8}" dt="2021-05-19T06:46:23.431" v="1895" actId="207"/>
          <ac:spMkLst>
            <pc:docMk/>
            <pc:sldMk cId="3741133872" sldId="3471"/>
            <ac:spMk id="9" creationId="{5A6475E8-29A2-488C-9358-8F6A3C3EACFA}"/>
          </ac:spMkLst>
        </pc:spChg>
        <pc:spChg chg="add del mod">
          <ac:chgData name="LOUSTALOT Nicolas" userId="2e30b965-41d5-40eb-8d7c-c5c9daa82297" providerId="ADAL" clId="{D09B35B2-7C4F-4E4A-B486-D779110AB6D8}" dt="2021-05-18T18:59:13.420" v="1443" actId="478"/>
          <ac:spMkLst>
            <pc:docMk/>
            <pc:sldMk cId="3741133872" sldId="3471"/>
            <ac:spMk id="10" creationId="{5BC89D54-9B6E-45E8-A2D3-240A048518A4}"/>
          </ac:spMkLst>
        </pc:spChg>
        <pc:spChg chg="add del mod">
          <ac:chgData name="LOUSTALOT Nicolas" userId="2e30b965-41d5-40eb-8d7c-c5c9daa82297" providerId="ADAL" clId="{D09B35B2-7C4F-4E4A-B486-D779110AB6D8}" dt="2021-05-18T18:59:35.818" v="1449" actId="478"/>
          <ac:spMkLst>
            <pc:docMk/>
            <pc:sldMk cId="3741133872" sldId="3471"/>
            <ac:spMk id="11" creationId="{6FB4DD40-5958-469B-BA22-CE197F81D884}"/>
          </ac:spMkLst>
        </pc:spChg>
        <pc:spChg chg="add del mod">
          <ac:chgData name="LOUSTALOT Nicolas" userId="2e30b965-41d5-40eb-8d7c-c5c9daa82297" providerId="ADAL" clId="{D09B35B2-7C4F-4E4A-B486-D779110AB6D8}" dt="2021-05-18T18:59:17.376" v="1445" actId="478"/>
          <ac:spMkLst>
            <pc:docMk/>
            <pc:sldMk cId="3741133872" sldId="3471"/>
            <ac:spMk id="12" creationId="{ADAE5579-404C-42FD-903C-63D27E85F789}"/>
          </ac:spMkLst>
        </pc:spChg>
        <pc:spChg chg="add del mod">
          <ac:chgData name="LOUSTALOT Nicolas" userId="2e30b965-41d5-40eb-8d7c-c5c9daa82297" providerId="ADAL" clId="{D09B35B2-7C4F-4E4A-B486-D779110AB6D8}" dt="2021-05-18T18:59:19.163" v="1446" actId="478"/>
          <ac:spMkLst>
            <pc:docMk/>
            <pc:sldMk cId="3741133872" sldId="3471"/>
            <ac:spMk id="13" creationId="{F2C22233-690C-4AC6-BB98-682E70417233}"/>
          </ac:spMkLst>
        </pc:spChg>
        <pc:spChg chg="add del mod">
          <ac:chgData name="LOUSTALOT Nicolas" userId="2e30b965-41d5-40eb-8d7c-c5c9daa82297" providerId="ADAL" clId="{D09B35B2-7C4F-4E4A-B486-D779110AB6D8}" dt="2021-05-18T18:59:21.083" v="1447" actId="478"/>
          <ac:spMkLst>
            <pc:docMk/>
            <pc:sldMk cId="3741133872" sldId="3471"/>
            <ac:spMk id="14" creationId="{17E3EBAF-8FB3-413A-BD42-AC37C56D1B57}"/>
          </ac:spMkLst>
        </pc:spChg>
        <pc:spChg chg="add del mod">
          <ac:chgData name="LOUSTALOT Nicolas" userId="2e30b965-41d5-40eb-8d7c-c5c9daa82297" providerId="ADAL" clId="{D09B35B2-7C4F-4E4A-B486-D779110AB6D8}" dt="2021-05-18T18:59:34.191" v="1448" actId="478"/>
          <ac:spMkLst>
            <pc:docMk/>
            <pc:sldMk cId="3741133872" sldId="3471"/>
            <ac:spMk id="15" creationId="{8BE0F844-50D5-4130-9769-2A22460029AE}"/>
          </ac:spMkLst>
        </pc:spChg>
        <pc:spChg chg="add del mod">
          <ac:chgData name="LOUSTALOT Nicolas" userId="2e30b965-41d5-40eb-8d7c-c5c9daa82297" providerId="ADAL" clId="{D09B35B2-7C4F-4E4A-B486-D779110AB6D8}" dt="2021-05-18T18:59:15.193" v="1444" actId="478"/>
          <ac:spMkLst>
            <pc:docMk/>
            <pc:sldMk cId="3741133872" sldId="3471"/>
            <ac:spMk id="16" creationId="{E852DF8C-7DD5-425D-B91E-D5DEB7BDE8EE}"/>
          </ac:spMkLst>
        </pc:spChg>
        <pc:spChg chg="add del mod">
          <ac:chgData name="LOUSTALOT Nicolas" userId="2e30b965-41d5-40eb-8d7c-c5c9daa82297" providerId="ADAL" clId="{D09B35B2-7C4F-4E4A-B486-D779110AB6D8}" dt="2021-05-18T18:59:11.338" v="1442" actId="478"/>
          <ac:spMkLst>
            <pc:docMk/>
            <pc:sldMk cId="3741133872" sldId="3471"/>
            <ac:spMk id="17" creationId="{AC1F1739-3433-4FB5-A2FC-215FF21BAA1F}"/>
          </ac:spMkLst>
        </pc:spChg>
      </pc:sldChg>
      <pc:sldChg chg="del">
        <pc:chgData name="LOUSTALOT Nicolas" userId="2e30b965-41d5-40eb-8d7c-c5c9daa82297" providerId="ADAL" clId="{D09B35B2-7C4F-4E4A-B486-D779110AB6D8}" dt="2021-05-18T15:08:57.781" v="1229" actId="2696"/>
        <pc:sldMkLst>
          <pc:docMk/>
          <pc:sldMk cId="740706670" sldId="3472"/>
        </pc:sldMkLst>
      </pc:sldChg>
      <pc:sldChg chg="del">
        <pc:chgData name="LOUSTALOT Nicolas" userId="2e30b965-41d5-40eb-8d7c-c5c9daa82297" providerId="ADAL" clId="{D09B35B2-7C4F-4E4A-B486-D779110AB6D8}" dt="2021-05-18T15:08:59.413" v="1236" actId="2696"/>
        <pc:sldMkLst>
          <pc:docMk/>
          <pc:sldMk cId="537789297" sldId="3473"/>
        </pc:sldMkLst>
      </pc:sldChg>
      <pc:sldChg chg="modTransition">
        <pc:chgData name="LOUSTALOT Nicolas" userId="2e30b965-41d5-40eb-8d7c-c5c9daa82297" providerId="ADAL" clId="{D09B35B2-7C4F-4E4A-B486-D779110AB6D8}" dt="2021-05-19T06:10:54.842" v="1807"/>
        <pc:sldMkLst>
          <pc:docMk/>
          <pc:sldMk cId="871713789" sldId="3476"/>
        </pc:sldMkLst>
      </pc:sldChg>
      <pc:sldChg chg="add del">
        <pc:chgData name="LOUSTALOT Nicolas" userId="2e30b965-41d5-40eb-8d7c-c5c9daa82297" providerId="ADAL" clId="{D09B35B2-7C4F-4E4A-B486-D779110AB6D8}" dt="2021-05-18T19:28:51.392" v="1683" actId="2696"/>
        <pc:sldMkLst>
          <pc:docMk/>
          <pc:sldMk cId="3626911861" sldId="3483"/>
        </pc:sldMkLst>
      </pc:sldChg>
      <pc:sldChg chg="ord modTransition">
        <pc:chgData name="LOUSTALOT Nicolas" userId="2e30b965-41d5-40eb-8d7c-c5c9daa82297" providerId="ADAL" clId="{D09B35B2-7C4F-4E4A-B486-D779110AB6D8}" dt="2021-05-18T19:45:24.275" v="1694"/>
        <pc:sldMkLst>
          <pc:docMk/>
          <pc:sldMk cId="716788458" sldId="3486"/>
        </pc:sldMkLst>
      </pc:sldChg>
      <pc:sldChg chg="addSp delSp modSp ord modTransition">
        <pc:chgData name="LOUSTALOT Nicolas" userId="2e30b965-41d5-40eb-8d7c-c5c9daa82297" providerId="ADAL" clId="{D09B35B2-7C4F-4E4A-B486-D779110AB6D8}" dt="2021-05-18T13:17:50.263" v="917" actId="1035"/>
        <pc:sldMkLst>
          <pc:docMk/>
          <pc:sldMk cId="4111214631" sldId="3487"/>
        </pc:sldMkLst>
        <pc:spChg chg="mod">
          <ac:chgData name="LOUSTALOT Nicolas" userId="2e30b965-41d5-40eb-8d7c-c5c9daa82297" providerId="ADAL" clId="{D09B35B2-7C4F-4E4A-B486-D779110AB6D8}" dt="2021-05-18T13:17:50.263" v="917" actId="1035"/>
          <ac:spMkLst>
            <pc:docMk/>
            <pc:sldMk cId="4111214631" sldId="3487"/>
            <ac:spMk id="14" creationId="{35E28F49-8E29-4357-B1FA-9B1BCD7318BD}"/>
          </ac:spMkLst>
        </pc:spChg>
        <pc:spChg chg="mod">
          <ac:chgData name="LOUSTALOT Nicolas" userId="2e30b965-41d5-40eb-8d7c-c5c9daa82297" providerId="ADAL" clId="{D09B35B2-7C4F-4E4A-B486-D779110AB6D8}" dt="2021-05-18T13:17:50.263" v="917" actId="1035"/>
          <ac:spMkLst>
            <pc:docMk/>
            <pc:sldMk cId="4111214631" sldId="3487"/>
            <ac:spMk id="15" creationId="{5326B51C-CE7C-4D86-A3F2-63D02B3E7126}"/>
          </ac:spMkLst>
        </pc:spChg>
        <pc:spChg chg="mod">
          <ac:chgData name="LOUSTALOT Nicolas" userId="2e30b965-41d5-40eb-8d7c-c5c9daa82297" providerId="ADAL" clId="{D09B35B2-7C4F-4E4A-B486-D779110AB6D8}" dt="2021-05-18T13:17:50.263" v="917" actId="1035"/>
          <ac:spMkLst>
            <pc:docMk/>
            <pc:sldMk cId="4111214631" sldId="3487"/>
            <ac:spMk id="16" creationId="{46F7C728-B267-4600-BB7A-626F56366939}"/>
          </ac:spMkLst>
        </pc:spChg>
        <pc:spChg chg="mod">
          <ac:chgData name="LOUSTALOT Nicolas" userId="2e30b965-41d5-40eb-8d7c-c5c9daa82297" providerId="ADAL" clId="{D09B35B2-7C4F-4E4A-B486-D779110AB6D8}" dt="2021-05-18T13:17:50.263" v="917" actId="1035"/>
          <ac:spMkLst>
            <pc:docMk/>
            <pc:sldMk cId="4111214631" sldId="3487"/>
            <ac:spMk id="17" creationId="{FE09F995-0ACF-4F1F-BC80-E4E4A3698A95}"/>
          </ac:spMkLst>
        </pc:spChg>
        <pc:spChg chg="mod">
          <ac:chgData name="LOUSTALOT Nicolas" userId="2e30b965-41d5-40eb-8d7c-c5c9daa82297" providerId="ADAL" clId="{D09B35B2-7C4F-4E4A-B486-D779110AB6D8}" dt="2021-05-18T13:17:50.263" v="917" actId="1035"/>
          <ac:spMkLst>
            <pc:docMk/>
            <pc:sldMk cId="4111214631" sldId="3487"/>
            <ac:spMk id="18" creationId="{3E1BD7E4-2239-4BA5-9298-A456793C9F3F}"/>
          </ac:spMkLst>
        </pc:spChg>
        <pc:spChg chg="mod">
          <ac:chgData name="LOUSTALOT Nicolas" userId="2e30b965-41d5-40eb-8d7c-c5c9daa82297" providerId="ADAL" clId="{D09B35B2-7C4F-4E4A-B486-D779110AB6D8}" dt="2021-05-18T13:17:50.263" v="917" actId="1035"/>
          <ac:spMkLst>
            <pc:docMk/>
            <pc:sldMk cId="4111214631" sldId="3487"/>
            <ac:spMk id="19" creationId="{56CE4998-3EC6-45B5-B0CE-51B3401113C7}"/>
          </ac:spMkLst>
        </pc:spChg>
        <pc:spChg chg="mod">
          <ac:chgData name="LOUSTALOT Nicolas" userId="2e30b965-41d5-40eb-8d7c-c5c9daa82297" providerId="ADAL" clId="{D09B35B2-7C4F-4E4A-B486-D779110AB6D8}" dt="2021-05-18T13:17:50.263" v="917" actId="1035"/>
          <ac:spMkLst>
            <pc:docMk/>
            <pc:sldMk cId="4111214631" sldId="3487"/>
            <ac:spMk id="20" creationId="{2D8270EA-141A-450B-B7A6-A0290DFB75BD}"/>
          </ac:spMkLst>
        </pc:spChg>
        <pc:spChg chg="mod">
          <ac:chgData name="LOUSTALOT Nicolas" userId="2e30b965-41d5-40eb-8d7c-c5c9daa82297" providerId="ADAL" clId="{D09B35B2-7C4F-4E4A-B486-D779110AB6D8}" dt="2021-05-18T13:17:50.263" v="917" actId="1035"/>
          <ac:spMkLst>
            <pc:docMk/>
            <pc:sldMk cId="4111214631" sldId="3487"/>
            <ac:spMk id="21" creationId="{EF7ED7C7-36F5-4B53-AA98-631C68E436E1}"/>
          </ac:spMkLst>
        </pc:spChg>
        <pc:spChg chg="mod">
          <ac:chgData name="LOUSTALOT Nicolas" userId="2e30b965-41d5-40eb-8d7c-c5c9daa82297" providerId="ADAL" clId="{D09B35B2-7C4F-4E4A-B486-D779110AB6D8}" dt="2021-05-18T13:17:50.263" v="917" actId="1035"/>
          <ac:spMkLst>
            <pc:docMk/>
            <pc:sldMk cId="4111214631" sldId="3487"/>
            <ac:spMk id="22" creationId="{B909002A-4215-44C6-AC16-67F7DAF5BD62}"/>
          </ac:spMkLst>
        </pc:spChg>
        <pc:spChg chg="mod">
          <ac:chgData name="LOUSTALOT Nicolas" userId="2e30b965-41d5-40eb-8d7c-c5c9daa82297" providerId="ADAL" clId="{D09B35B2-7C4F-4E4A-B486-D779110AB6D8}" dt="2021-05-18T13:17:50.263" v="917" actId="1035"/>
          <ac:spMkLst>
            <pc:docMk/>
            <pc:sldMk cId="4111214631" sldId="3487"/>
            <ac:spMk id="23" creationId="{C2571448-5E5A-4394-91D2-F22029E397ED}"/>
          </ac:spMkLst>
        </pc:spChg>
        <pc:spChg chg="mod">
          <ac:chgData name="LOUSTALOT Nicolas" userId="2e30b965-41d5-40eb-8d7c-c5c9daa82297" providerId="ADAL" clId="{D09B35B2-7C4F-4E4A-B486-D779110AB6D8}" dt="2021-05-18T13:17:50.263" v="917" actId="1035"/>
          <ac:spMkLst>
            <pc:docMk/>
            <pc:sldMk cId="4111214631" sldId="3487"/>
            <ac:spMk id="24" creationId="{9E9D9E52-F8E0-4EE4-8FEF-27D8A87401FA}"/>
          </ac:spMkLst>
        </pc:spChg>
        <pc:spChg chg="mod">
          <ac:chgData name="LOUSTALOT Nicolas" userId="2e30b965-41d5-40eb-8d7c-c5c9daa82297" providerId="ADAL" clId="{D09B35B2-7C4F-4E4A-B486-D779110AB6D8}" dt="2021-05-18T13:17:50.263" v="917" actId="1035"/>
          <ac:spMkLst>
            <pc:docMk/>
            <pc:sldMk cId="4111214631" sldId="3487"/>
            <ac:spMk id="25" creationId="{9FD0DC16-ECE7-40F2-A664-8AA8F516291F}"/>
          </ac:spMkLst>
        </pc:spChg>
        <pc:spChg chg="mod">
          <ac:chgData name="LOUSTALOT Nicolas" userId="2e30b965-41d5-40eb-8d7c-c5c9daa82297" providerId="ADAL" clId="{D09B35B2-7C4F-4E4A-B486-D779110AB6D8}" dt="2021-05-18T13:17:50.263" v="917" actId="1035"/>
          <ac:spMkLst>
            <pc:docMk/>
            <pc:sldMk cId="4111214631" sldId="3487"/>
            <ac:spMk id="26" creationId="{4ADD03B6-FF69-4B1B-9080-73C2763853B1}"/>
          </ac:spMkLst>
        </pc:spChg>
        <pc:spChg chg="mod">
          <ac:chgData name="LOUSTALOT Nicolas" userId="2e30b965-41d5-40eb-8d7c-c5c9daa82297" providerId="ADAL" clId="{D09B35B2-7C4F-4E4A-B486-D779110AB6D8}" dt="2021-05-18T13:17:50.263" v="917" actId="1035"/>
          <ac:spMkLst>
            <pc:docMk/>
            <pc:sldMk cId="4111214631" sldId="3487"/>
            <ac:spMk id="27" creationId="{0657F71D-FE56-4AC4-9CB7-7EB9F2E475EA}"/>
          </ac:spMkLst>
        </pc:spChg>
        <pc:spChg chg="mod">
          <ac:chgData name="LOUSTALOT Nicolas" userId="2e30b965-41d5-40eb-8d7c-c5c9daa82297" providerId="ADAL" clId="{D09B35B2-7C4F-4E4A-B486-D779110AB6D8}" dt="2021-05-18T13:17:50.263" v="917" actId="1035"/>
          <ac:spMkLst>
            <pc:docMk/>
            <pc:sldMk cId="4111214631" sldId="3487"/>
            <ac:spMk id="28" creationId="{2D03A437-43AE-4323-A092-AEA22E70C281}"/>
          </ac:spMkLst>
        </pc:spChg>
        <pc:spChg chg="mod">
          <ac:chgData name="LOUSTALOT Nicolas" userId="2e30b965-41d5-40eb-8d7c-c5c9daa82297" providerId="ADAL" clId="{D09B35B2-7C4F-4E4A-B486-D779110AB6D8}" dt="2021-05-18T13:17:50.263" v="917" actId="1035"/>
          <ac:spMkLst>
            <pc:docMk/>
            <pc:sldMk cId="4111214631" sldId="3487"/>
            <ac:spMk id="29" creationId="{059C6185-16AA-4B1C-BC27-310B399C0792}"/>
          </ac:spMkLst>
        </pc:spChg>
        <pc:spChg chg="mod">
          <ac:chgData name="LOUSTALOT Nicolas" userId="2e30b965-41d5-40eb-8d7c-c5c9daa82297" providerId="ADAL" clId="{D09B35B2-7C4F-4E4A-B486-D779110AB6D8}" dt="2021-05-18T13:17:50.263" v="917" actId="1035"/>
          <ac:spMkLst>
            <pc:docMk/>
            <pc:sldMk cId="4111214631" sldId="3487"/>
            <ac:spMk id="30" creationId="{24B21E8D-E5BA-481F-8A15-0D60754EDB0C}"/>
          </ac:spMkLst>
        </pc:spChg>
        <pc:spChg chg="mod">
          <ac:chgData name="LOUSTALOT Nicolas" userId="2e30b965-41d5-40eb-8d7c-c5c9daa82297" providerId="ADAL" clId="{D09B35B2-7C4F-4E4A-B486-D779110AB6D8}" dt="2021-05-18T13:17:50.263" v="917" actId="1035"/>
          <ac:spMkLst>
            <pc:docMk/>
            <pc:sldMk cId="4111214631" sldId="3487"/>
            <ac:spMk id="31" creationId="{0AB94EE7-A4B7-43D3-88D2-CA2505A4B898}"/>
          </ac:spMkLst>
        </pc:spChg>
        <pc:spChg chg="mod">
          <ac:chgData name="LOUSTALOT Nicolas" userId="2e30b965-41d5-40eb-8d7c-c5c9daa82297" providerId="ADAL" clId="{D09B35B2-7C4F-4E4A-B486-D779110AB6D8}" dt="2021-05-18T13:17:50.263" v="917" actId="1035"/>
          <ac:spMkLst>
            <pc:docMk/>
            <pc:sldMk cId="4111214631" sldId="3487"/>
            <ac:spMk id="32" creationId="{37B6B4AC-B375-44C7-9DCA-894CC220419E}"/>
          </ac:spMkLst>
        </pc:spChg>
        <pc:spChg chg="mod">
          <ac:chgData name="LOUSTALOT Nicolas" userId="2e30b965-41d5-40eb-8d7c-c5c9daa82297" providerId="ADAL" clId="{D09B35B2-7C4F-4E4A-B486-D779110AB6D8}" dt="2021-05-18T13:17:50.263" v="917" actId="1035"/>
          <ac:spMkLst>
            <pc:docMk/>
            <pc:sldMk cId="4111214631" sldId="3487"/>
            <ac:spMk id="33" creationId="{56004504-B2E9-4061-8E6F-0A8D09ABF073}"/>
          </ac:spMkLst>
        </pc:spChg>
        <pc:spChg chg="del mod">
          <ac:chgData name="LOUSTALOT Nicolas" userId="2e30b965-41d5-40eb-8d7c-c5c9daa82297" providerId="ADAL" clId="{D09B35B2-7C4F-4E4A-B486-D779110AB6D8}" dt="2021-05-18T13:17:18.579" v="860" actId="478"/>
          <ac:spMkLst>
            <pc:docMk/>
            <pc:sldMk cId="4111214631" sldId="3487"/>
            <ac:spMk id="34" creationId="{46815CA3-C863-465C-9228-656D2CC2598C}"/>
          </ac:spMkLst>
        </pc:spChg>
        <pc:spChg chg="add mod">
          <ac:chgData name="LOUSTALOT Nicolas" userId="2e30b965-41d5-40eb-8d7c-c5c9daa82297" providerId="ADAL" clId="{D09B35B2-7C4F-4E4A-B486-D779110AB6D8}" dt="2021-05-18T13:17:34.505" v="901" actId="20577"/>
          <ac:spMkLst>
            <pc:docMk/>
            <pc:sldMk cId="4111214631" sldId="3487"/>
            <ac:spMk id="35" creationId="{11FC1737-364A-41A5-B652-9DC829C7BEC8}"/>
          </ac:spMkLst>
        </pc:spChg>
      </pc:sldChg>
      <pc:sldChg chg="ord modTransition">
        <pc:chgData name="LOUSTALOT Nicolas" userId="2e30b965-41d5-40eb-8d7c-c5c9daa82297" providerId="ADAL" clId="{D09B35B2-7C4F-4E4A-B486-D779110AB6D8}" dt="2021-05-18T15:59:00.719" v="1262"/>
        <pc:sldMkLst>
          <pc:docMk/>
          <pc:sldMk cId="1944396023" sldId="3489"/>
        </pc:sldMkLst>
      </pc:sldChg>
      <pc:sldChg chg="modSp ord modTransition">
        <pc:chgData name="LOUSTALOT Nicolas" userId="2e30b965-41d5-40eb-8d7c-c5c9daa82297" providerId="ADAL" clId="{D09B35B2-7C4F-4E4A-B486-D779110AB6D8}" dt="2021-05-18T19:49:35.903" v="1738" actId="20577"/>
        <pc:sldMkLst>
          <pc:docMk/>
          <pc:sldMk cId="385094127" sldId="3491"/>
        </pc:sldMkLst>
        <pc:spChg chg="mod">
          <ac:chgData name="LOUSTALOT Nicolas" userId="2e30b965-41d5-40eb-8d7c-c5c9daa82297" providerId="ADAL" clId="{D09B35B2-7C4F-4E4A-B486-D779110AB6D8}" dt="2021-05-18T19:49:35.903" v="1738" actId="20577"/>
          <ac:spMkLst>
            <pc:docMk/>
            <pc:sldMk cId="385094127" sldId="3491"/>
            <ac:spMk id="16" creationId="{257037C2-560A-42B7-9E08-8A794AE930D7}"/>
          </ac:spMkLst>
        </pc:spChg>
        <pc:spChg chg="mod">
          <ac:chgData name="LOUSTALOT Nicolas" userId="2e30b965-41d5-40eb-8d7c-c5c9daa82297" providerId="ADAL" clId="{D09B35B2-7C4F-4E4A-B486-D779110AB6D8}" dt="2021-05-18T16:00:33.114" v="1272" actId="14100"/>
          <ac:spMkLst>
            <pc:docMk/>
            <pc:sldMk cId="385094127" sldId="3491"/>
            <ac:spMk id="19" creationId="{49F9AD53-E17A-483A-AC68-09F998B86031}"/>
          </ac:spMkLst>
        </pc:spChg>
      </pc:sldChg>
      <pc:sldChg chg="del ord">
        <pc:chgData name="LOUSTALOT Nicolas" userId="2e30b965-41d5-40eb-8d7c-c5c9daa82297" providerId="ADAL" clId="{D09B35B2-7C4F-4E4A-B486-D779110AB6D8}" dt="2021-05-18T19:45:44.153" v="1702" actId="2696"/>
        <pc:sldMkLst>
          <pc:docMk/>
          <pc:sldMk cId="704935631" sldId="3492"/>
        </pc:sldMkLst>
      </pc:sldChg>
      <pc:sldChg chg="del ord">
        <pc:chgData name="LOUSTALOT Nicolas" userId="2e30b965-41d5-40eb-8d7c-c5c9daa82297" providerId="ADAL" clId="{D09B35B2-7C4F-4E4A-B486-D779110AB6D8}" dt="2021-05-18T19:45:43.930" v="1700" actId="2696"/>
        <pc:sldMkLst>
          <pc:docMk/>
          <pc:sldMk cId="1719632584" sldId="3494"/>
        </pc:sldMkLst>
      </pc:sldChg>
      <pc:sldChg chg="del ord">
        <pc:chgData name="LOUSTALOT Nicolas" userId="2e30b965-41d5-40eb-8d7c-c5c9daa82297" providerId="ADAL" clId="{D09B35B2-7C4F-4E4A-B486-D779110AB6D8}" dt="2021-05-18T19:45:44.114" v="1701" actId="2696"/>
        <pc:sldMkLst>
          <pc:docMk/>
          <pc:sldMk cId="1534355570" sldId="3495"/>
        </pc:sldMkLst>
      </pc:sldChg>
      <pc:sldChg chg="modTransition">
        <pc:chgData name="LOUSTALOT Nicolas" userId="2e30b965-41d5-40eb-8d7c-c5c9daa82297" providerId="ADAL" clId="{D09B35B2-7C4F-4E4A-B486-D779110AB6D8}" dt="2021-05-18T16:28:39.580" v="1276"/>
        <pc:sldMkLst>
          <pc:docMk/>
          <pc:sldMk cId="3646502633" sldId="3496"/>
        </pc:sldMkLst>
      </pc:sldChg>
      <pc:sldChg chg="del ord">
        <pc:chgData name="LOUSTALOT Nicolas" userId="2e30b965-41d5-40eb-8d7c-c5c9daa82297" providerId="ADAL" clId="{D09B35B2-7C4F-4E4A-B486-D779110AB6D8}" dt="2021-05-18T19:45:43.879" v="1698" actId="2696"/>
        <pc:sldMkLst>
          <pc:docMk/>
          <pc:sldMk cId="3325036119" sldId="3497"/>
        </pc:sldMkLst>
      </pc:sldChg>
      <pc:sldChg chg="del ord">
        <pc:chgData name="LOUSTALOT Nicolas" userId="2e30b965-41d5-40eb-8d7c-c5c9daa82297" providerId="ADAL" clId="{D09B35B2-7C4F-4E4A-B486-D779110AB6D8}" dt="2021-05-18T19:45:43.899" v="1699" actId="2696"/>
        <pc:sldMkLst>
          <pc:docMk/>
          <pc:sldMk cId="3408464938" sldId="3498"/>
        </pc:sldMkLst>
      </pc:sldChg>
      <pc:sldChg chg="del ord">
        <pc:chgData name="LOUSTALOT Nicolas" userId="2e30b965-41d5-40eb-8d7c-c5c9daa82297" providerId="ADAL" clId="{D09B35B2-7C4F-4E4A-B486-D779110AB6D8}" dt="2021-05-18T19:45:43.859" v="1697" actId="2696"/>
        <pc:sldMkLst>
          <pc:docMk/>
          <pc:sldMk cId="3002836230" sldId="3501"/>
        </pc:sldMkLst>
      </pc:sldChg>
      <pc:sldChg chg="modSp">
        <pc:chgData name="LOUSTALOT Nicolas" userId="2e30b965-41d5-40eb-8d7c-c5c9daa82297" providerId="ADAL" clId="{D09B35B2-7C4F-4E4A-B486-D779110AB6D8}" dt="2021-05-18T09:26:44.154" v="213" actId="1076"/>
        <pc:sldMkLst>
          <pc:docMk/>
          <pc:sldMk cId="715739427" sldId="2076137410"/>
        </pc:sldMkLst>
        <pc:spChg chg="mod">
          <ac:chgData name="LOUSTALOT Nicolas" userId="2e30b965-41d5-40eb-8d7c-c5c9daa82297" providerId="ADAL" clId="{D09B35B2-7C4F-4E4A-B486-D779110AB6D8}" dt="2021-05-18T09:26:44.154" v="213" actId="1076"/>
          <ac:spMkLst>
            <pc:docMk/>
            <pc:sldMk cId="715739427" sldId="2076137410"/>
            <ac:spMk id="36" creationId="{AFE9A56C-15EC-4DAE-AF4C-A57778F5D77D}"/>
          </ac:spMkLst>
        </pc:spChg>
      </pc:sldChg>
      <pc:sldChg chg="addSp delSp ord">
        <pc:chgData name="LOUSTALOT Nicolas" userId="2e30b965-41d5-40eb-8d7c-c5c9daa82297" providerId="ADAL" clId="{D09B35B2-7C4F-4E4A-B486-D779110AB6D8}" dt="2021-05-18T19:09:33.335" v="1575"/>
        <pc:sldMkLst>
          <pc:docMk/>
          <pc:sldMk cId="2120297881" sldId="2076137410"/>
        </pc:sldMkLst>
        <pc:spChg chg="del">
          <ac:chgData name="LOUSTALOT Nicolas" userId="2e30b965-41d5-40eb-8d7c-c5c9daa82297" providerId="ADAL" clId="{D09B35B2-7C4F-4E4A-B486-D779110AB6D8}" dt="2021-05-18T19:08:30.345" v="1560" actId="478"/>
          <ac:spMkLst>
            <pc:docMk/>
            <pc:sldMk cId="2120297881" sldId="2076137410"/>
            <ac:spMk id="13" creationId="{D892110A-5034-4ECD-80C2-A0F3D0F5265F}"/>
          </ac:spMkLst>
        </pc:spChg>
        <pc:spChg chg="add">
          <ac:chgData name="LOUSTALOT Nicolas" userId="2e30b965-41d5-40eb-8d7c-c5c9daa82297" providerId="ADAL" clId="{D09B35B2-7C4F-4E4A-B486-D779110AB6D8}" dt="2021-05-18T19:09:33.335" v="1575"/>
          <ac:spMkLst>
            <pc:docMk/>
            <pc:sldMk cId="2120297881" sldId="2076137410"/>
            <ac:spMk id="16" creationId="{16063943-9D24-4F0E-8A32-8A149519E28C}"/>
          </ac:spMkLst>
        </pc:spChg>
      </pc:sldChg>
      <pc:sldChg chg="ord">
        <pc:chgData name="LOUSTALOT Nicolas" userId="2e30b965-41d5-40eb-8d7c-c5c9daa82297" providerId="ADAL" clId="{D09B35B2-7C4F-4E4A-B486-D779110AB6D8}" dt="2021-05-18T15:06:57.314" v="1224"/>
        <pc:sldMkLst>
          <pc:docMk/>
          <pc:sldMk cId="804208663" sldId="2076137415"/>
        </pc:sldMkLst>
      </pc:sldChg>
      <pc:sldChg chg="ord">
        <pc:chgData name="LOUSTALOT Nicolas" userId="2e30b965-41d5-40eb-8d7c-c5c9daa82297" providerId="ADAL" clId="{D09B35B2-7C4F-4E4A-B486-D779110AB6D8}" dt="2021-05-18T15:06:57.314" v="1224"/>
        <pc:sldMkLst>
          <pc:docMk/>
          <pc:sldMk cId="2764810015" sldId="2076137416"/>
        </pc:sldMkLst>
      </pc:sldChg>
      <pc:sldChg chg="delSp modSp del">
        <pc:chgData name="LOUSTALOT Nicolas" userId="2e30b965-41d5-40eb-8d7c-c5c9daa82297" providerId="ADAL" clId="{D09B35B2-7C4F-4E4A-B486-D779110AB6D8}" dt="2021-05-18T19:00:47.786" v="1450" actId="2696"/>
        <pc:sldMkLst>
          <pc:docMk/>
          <pc:sldMk cId="915194170" sldId="2076137473"/>
        </pc:sldMkLst>
        <pc:spChg chg="mod">
          <ac:chgData name="LOUSTALOT Nicolas" userId="2e30b965-41d5-40eb-8d7c-c5c9daa82297" providerId="ADAL" clId="{D09B35B2-7C4F-4E4A-B486-D779110AB6D8}" dt="2021-05-18T09:38:12.703" v="263" actId="207"/>
          <ac:spMkLst>
            <pc:docMk/>
            <pc:sldMk cId="915194170" sldId="2076137473"/>
            <ac:spMk id="2" creationId="{CB86516F-1F80-4EDB-A3B9-7E8746D1A96F}"/>
          </ac:spMkLst>
        </pc:spChg>
        <pc:spChg chg="del">
          <ac:chgData name="LOUSTALOT Nicolas" userId="2e30b965-41d5-40eb-8d7c-c5c9daa82297" providerId="ADAL" clId="{D09B35B2-7C4F-4E4A-B486-D779110AB6D8}" dt="2021-05-18T09:38:56.267" v="264" actId="478"/>
          <ac:spMkLst>
            <pc:docMk/>
            <pc:sldMk cId="915194170" sldId="2076137473"/>
            <ac:spMk id="23" creationId="{45119E56-599D-4BC3-A2E4-EB057BEBD4B6}"/>
          </ac:spMkLst>
        </pc:spChg>
      </pc:sldChg>
      <pc:sldChg chg="del">
        <pc:chgData name="LOUSTALOT Nicolas" userId="2e30b965-41d5-40eb-8d7c-c5c9daa82297" providerId="ADAL" clId="{D09B35B2-7C4F-4E4A-B486-D779110AB6D8}" dt="2021-05-18T18:22:00.917" v="1433" actId="2696"/>
        <pc:sldMkLst>
          <pc:docMk/>
          <pc:sldMk cId="983703720" sldId="2076137530"/>
        </pc:sldMkLst>
      </pc:sldChg>
      <pc:sldChg chg="del">
        <pc:chgData name="LOUSTALOT Nicolas" userId="2e30b965-41d5-40eb-8d7c-c5c9daa82297" providerId="ADAL" clId="{D09B35B2-7C4F-4E4A-B486-D779110AB6D8}" dt="2021-05-18T19:19:18.339" v="1633" actId="2696"/>
        <pc:sldMkLst>
          <pc:docMk/>
          <pc:sldMk cId="1430526664" sldId="2103813706"/>
        </pc:sldMkLst>
      </pc:sldChg>
      <pc:sldChg chg="del">
        <pc:chgData name="LOUSTALOT Nicolas" userId="2e30b965-41d5-40eb-8d7c-c5c9daa82297" providerId="ADAL" clId="{D09B35B2-7C4F-4E4A-B486-D779110AB6D8}" dt="2021-05-18T19:19:18.401" v="1634" actId="2696"/>
        <pc:sldMkLst>
          <pc:docMk/>
          <pc:sldMk cId="476090106" sldId="2145706356"/>
        </pc:sldMkLst>
      </pc:sldChg>
      <pc:sldChg chg="del">
        <pc:chgData name="LOUSTALOT Nicolas" userId="2e30b965-41d5-40eb-8d7c-c5c9daa82297" providerId="ADAL" clId="{D09B35B2-7C4F-4E4A-B486-D779110AB6D8}" dt="2021-05-18T19:19:18.308" v="1632" actId="2696"/>
        <pc:sldMkLst>
          <pc:docMk/>
          <pc:sldMk cId="921721309" sldId="2145706357"/>
        </pc:sldMkLst>
      </pc:sldChg>
      <pc:sldChg chg="add del">
        <pc:chgData name="LOUSTALOT Nicolas" userId="2e30b965-41d5-40eb-8d7c-c5c9daa82297" providerId="ADAL" clId="{D09B35B2-7C4F-4E4A-B486-D779110AB6D8}" dt="2021-05-18T19:28:44.857" v="1671" actId="2696"/>
        <pc:sldMkLst>
          <pc:docMk/>
          <pc:sldMk cId="1723808146" sldId="2145706358"/>
        </pc:sldMkLst>
      </pc:sldChg>
      <pc:sldChg chg="add del">
        <pc:chgData name="LOUSTALOT Nicolas" userId="2e30b965-41d5-40eb-8d7c-c5c9daa82297" providerId="ADAL" clId="{D09B35B2-7C4F-4E4A-B486-D779110AB6D8}" dt="2021-05-18T19:28:51.259" v="1679" actId="2696"/>
        <pc:sldMkLst>
          <pc:docMk/>
          <pc:sldMk cId="1346984275" sldId="2145706360"/>
        </pc:sldMkLst>
      </pc:sldChg>
      <pc:sldChg chg="delSp modSp add del">
        <pc:chgData name="LOUSTALOT Nicolas" userId="2e30b965-41d5-40eb-8d7c-c5c9daa82297" providerId="ADAL" clId="{D09B35B2-7C4F-4E4A-B486-D779110AB6D8}" dt="2021-05-18T19:28:44.946" v="1674" actId="2696"/>
        <pc:sldMkLst>
          <pc:docMk/>
          <pc:sldMk cId="3543973097" sldId="2145706362"/>
        </pc:sldMkLst>
        <pc:spChg chg="del mod">
          <ac:chgData name="LOUSTALOT Nicolas" userId="2e30b965-41d5-40eb-8d7c-c5c9daa82297" providerId="ADAL" clId="{D09B35B2-7C4F-4E4A-B486-D779110AB6D8}" dt="2021-05-18T19:05:15.840" v="1548" actId="478"/>
          <ac:spMkLst>
            <pc:docMk/>
            <pc:sldMk cId="3543973097" sldId="2145706362"/>
            <ac:spMk id="11" creationId="{6DADD0F1-5080-4107-8C54-8734003A6A63}"/>
          </ac:spMkLst>
        </pc:spChg>
        <pc:spChg chg="del mod">
          <ac:chgData name="LOUSTALOT Nicolas" userId="2e30b965-41d5-40eb-8d7c-c5c9daa82297" providerId="ADAL" clId="{D09B35B2-7C4F-4E4A-B486-D779110AB6D8}" dt="2021-05-18T19:05:17.174" v="1550" actId="478"/>
          <ac:spMkLst>
            <pc:docMk/>
            <pc:sldMk cId="3543973097" sldId="2145706362"/>
            <ac:spMk id="61" creationId="{44A5E093-9459-4E6B-A1D0-175D85BF9D81}"/>
          </ac:spMkLst>
        </pc:spChg>
      </pc:sldChg>
      <pc:sldChg chg="del ord">
        <pc:chgData name="LOUSTALOT Nicolas" userId="2e30b965-41d5-40eb-8d7c-c5c9daa82297" providerId="ADAL" clId="{D09B35B2-7C4F-4E4A-B486-D779110AB6D8}" dt="2021-05-18T19:45:43.808" v="1695" actId="2696"/>
        <pc:sldMkLst>
          <pc:docMk/>
          <pc:sldMk cId="1596996604" sldId="2145706363"/>
        </pc:sldMkLst>
      </pc:sldChg>
      <pc:sldChg chg="add del">
        <pc:chgData name="LOUSTALOT Nicolas" userId="2e30b965-41d5-40eb-8d7c-c5c9daa82297" providerId="ADAL" clId="{D09B35B2-7C4F-4E4A-B486-D779110AB6D8}" dt="2021-05-18T19:28:51.330" v="1681" actId="2696"/>
        <pc:sldMkLst>
          <pc:docMk/>
          <pc:sldMk cId="1557546211" sldId="2145706367"/>
        </pc:sldMkLst>
      </pc:sldChg>
      <pc:sldChg chg="del ord">
        <pc:chgData name="LOUSTALOT Nicolas" userId="2e30b965-41d5-40eb-8d7c-c5c9daa82297" providerId="ADAL" clId="{D09B35B2-7C4F-4E4A-B486-D779110AB6D8}" dt="2021-05-18T19:02:18.815" v="1460" actId="2696"/>
        <pc:sldMkLst>
          <pc:docMk/>
          <pc:sldMk cId="773004329" sldId="2145706372"/>
        </pc:sldMkLst>
      </pc:sldChg>
      <pc:sldChg chg="addSp delSp modSp ord">
        <pc:chgData name="LOUSTALOT Nicolas" userId="2e30b965-41d5-40eb-8d7c-c5c9daa82297" providerId="ADAL" clId="{D09B35B2-7C4F-4E4A-B486-D779110AB6D8}" dt="2021-05-18T13:25:02.793" v="1059" actId="555"/>
        <pc:sldMkLst>
          <pc:docMk/>
          <pc:sldMk cId="786249671" sldId="2145706373"/>
        </pc:sldMkLst>
        <pc:spChg chg="mod">
          <ac:chgData name="LOUSTALOT Nicolas" userId="2e30b965-41d5-40eb-8d7c-c5c9daa82297" providerId="ADAL" clId="{D09B35B2-7C4F-4E4A-B486-D779110AB6D8}" dt="2021-05-18T13:18:53.745" v="966" actId="207"/>
          <ac:spMkLst>
            <pc:docMk/>
            <pc:sldMk cId="786249671" sldId="2145706373"/>
            <ac:spMk id="2" creationId="{9F328D2B-485D-483D-85BB-6A733951A071}"/>
          </ac:spMkLst>
        </pc:spChg>
        <pc:spChg chg="mod">
          <ac:chgData name="LOUSTALOT Nicolas" userId="2e30b965-41d5-40eb-8d7c-c5c9daa82297" providerId="ADAL" clId="{D09B35B2-7C4F-4E4A-B486-D779110AB6D8}" dt="2021-05-18T13:17:06.587" v="859" actId="20577"/>
          <ac:spMkLst>
            <pc:docMk/>
            <pc:sldMk cId="786249671" sldId="2145706373"/>
            <ac:spMk id="6" creationId="{030A5B90-1152-4F8A-8B29-3EE58A625BEF}"/>
          </ac:spMkLst>
        </pc:spChg>
        <pc:spChg chg="mod">
          <ac:chgData name="LOUSTALOT Nicolas" userId="2e30b965-41d5-40eb-8d7c-c5c9daa82297" providerId="ADAL" clId="{D09B35B2-7C4F-4E4A-B486-D779110AB6D8}" dt="2021-05-18T13:16:52.174" v="855" actId="20577"/>
          <ac:spMkLst>
            <pc:docMk/>
            <pc:sldMk cId="786249671" sldId="2145706373"/>
            <ac:spMk id="7" creationId="{0BC8D78E-5022-4B05-A414-A506B99EC004}"/>
          </ac:spMkLst>
        </pc:spChg>
        <pc:spChg chg="add mod">
          <ac:chgData name="LOUSTALOT Nicolas" userId="2e30b965-41d5-40eb-8d7c-c5c9daa82297" providerId="ADAL" clId="{D09B35B2-7C4F-4E4A-B486-D779110AB6D8}" dt="2021-05-18T13:18:36.245" v="922" actId="1038"/>
          <ac:spMkLst>
            <pc:docMk/>
            <pc:sldMk cId="786249671" sldId="2145706373"/>
            <ac:spMk id="8" creationId="{1F68F316-A402-42F4-A66B-62B97222DA9F}"/>
          </ac:spMkLst>
        </pc:spChg>
        <pc:spChg chg="add mod">
          <ac:chgData name="LOUSTALOT Nicolas" userId="2e30b965-41d5-40eb-8d7c-c5c9daa82297" providerId="ADAL" clId="{D09B35B2-7C4F-4E4A-B486-D779110AB6D8}" dt="2021-05-18T13:18:57.245" v="967" actId="1035"/>
          <ac:spMkLst>
            <pc:docMk/>
            <pc:sldMk cId="786249671" sldId="2145706373"/>
            <ac:spMk id="9" creationId="{CB6CB712-C0E9-4447-B537-BBEE214B5C8D}"/>
          </ac:spMkLst>
        </pc:spChg>
        <pc:spChg chg="add mod">
          <ac:chgData name="LOUSTALOT Nicolas" userId="2e30b965-41d5-40eb-8d7c-c5c9daa82297" providerId="ADAL" clId="{D09B35B2-7C4F-4E4A-B486-D779110AB6D8}" dt="2021-05-18T13:25:02.793" v="1059" actId="555"/>
          <ac:spMkLst>
            <pc:docMk/>
            <pc:sldMk cId="786249671" sldId="2145706373"/>
            <ac:spMk id="10" creationId="{6E94C1C6-FDCE-49B3-B448-6FF759AF4D03}"/>
          </ac:spMkLst>
        </pc:spChg>
        <pc:spChg chg="add mod">
          <ac:chgData name="LOUSTALOT Nicolas" userId="2e30b965-41d5-40eb-8d7c-c5c9daa82297" providerId="ADAL" clId="{D09B35B2-7C4F-4E4A-B486-D779110AB6D8}" dt="2021-05-18T13:25:02.793" v="1059" actId="555"/>
          <ac:spMkLst>
            <pc:docMk/>
            <pc:sldMk cId="786249671" sldId="2145706373"/>
            <ac:spMk id="11" creationId="{3CCD55CA-4806-4EDC-953E-8EFE036C5C3E}"/>
          </ac:spMkLst>
        </pc:spChg>
        <pc:spChg chg="add mod">
          <ac:chgData name="LOUSTALOT Nicolas" userId="2e30b965-41d5-40eb-8d7c-c5c9daa82297" providerId="ADAL" clId="{D09B35B2-7C4F-4E4A-B486-D779110AB6D8}" dt="2021-05-18T13:25:02.793" v="1059" actId="555"/>
          <ac:spMkLst>
            <pc:docMk/>
            <pc:sldMk cId="786249671" sldId="2145706373"/>
            <ac:spMk id="12" creationId="{DBF26DFA-3C30-42E1-801A-1B24B581DD27}"/>
          </ac:spMkLst>
        </pc:spChg>
        <pc:spChg chg="add del mod">
          <ac:chgData name="LOUSTALOT Nicolas" userId="2e30b965-41d5-40eb-8d7c-c5c9daa82297" providerId="ADAL" clId="{D09B35B2-7C4F-4E4A-B486-D779110AB6D8}" dt="2021-05-18T13:20:40.212" v="1004"/>
          <ac:spMkLst>
            <pc:docMk/>
            <pc:sldMk cId="786249671" sldId="2145706373"/>
            <ac:spMk id="13" creationId="{F5E602B9-4B19-4794-90F9-61CFD1596E19}"/>
          </ac:spMkLst>
        </pc:spChg>
        <pc:spChg chg="add del mod">
          <ac:chgData name="LOUSTALOT Nicolas" userId="2e30b965-41d5-40eb-8d7c-c5c9daa82297" providerId="ADAL" clId="{D09B35B2-7C4F-4E4A-B486-D779110AB6D8}" dt="2021-05-18T13:20:40.212" v="1004"/>
          <ac:spMkLst>
            <pc:docMk/>
            <pc:sldMk cId="786249671" sldId="2145706373"/>
            <ac:spMk id="14" creationId="{3FCBCDE2-F05F-447E-B16C-138DDDAC62BD}"/>
          </ac:spMkLst>
        </pc:spChg>
        <pc:spChg chg="mod">
          <ac:chgData name="LOUSTALOT Nicolas" userId="2e30b965-41d5-40eb-8d7c-c5c9daa82297" providerId="ADAL" clId="{D09B35B2-7C4F-4E4A-B486-D779110AB6D8}" dt="2021-05-18T13:20:40.212" v="1004"/>
          <ac:spMkLst>
            <pc:docMk/>
            <pc:sldMk cId="786249671" sldId="2145706373"/>
            <ac:spMk id="15" creationId="{DDAAEE3B-8C8A-46A2-AB32-533C94C6132F}"/>
          </ac:spMkLst>
        </pc:spChg>
        <pc:spChg chg="add del mod">
          <ac:chgData name="LOUSTALOT Nicolas" userId="2e30b965-41d5-40eb-8d7c-c5c9daa82297" providerId="ADAL" clId="{D09B35B2-7C4F-4E4A-B486-D779110AB6D8}" dt="2021-05-18T13:22:36.777" v="1046"/>
          <ac:spMkLst>
            <pc:docMk/>
            <pc:sldMk cId="786249671" sldId="2145706373"/>
            <ac:spMk id="16" creationId="{7D8D13CE-289B-416D-95CF-13C15073EC44}"/>
          </ac:spMkLst>
        </pc:spChg>
        <pc:spChg chg="add del mod">
          <ac:chgData name="LOUSTALOT Nicolas" userId="2e30b965-41d5-40eb-8d7c-c5c9daa82297" providerId="ADAL" clId="{D09B35B2-7C4F-4E4A-B486-D779110AB6D8}" dt="2021-05-18T13:22:36.777" v="1046"/>
          <ac:spMkLst>
            <pc:docMk/>
            <pc:sldMk cId="786249671" sldId="2145706373"/>
            <ac:spMk id="17" creationId="{BF7696D8-380D-4EE2-83CF-6BFF1B9A30CB}"/>
          </ac:spMkLst>
        </pc:spChg>
        <pc:spChg chg="mod">
          <ac:chgData name="LOUSTALOT Nicolas" userId="2e30b965-41d5-40eb-8d7c-c5c9daa82297" providerId="ADAL" clId="{D09B35B2-7C4F-4E4A-B486-D779110AB6D8}" dt="2021-05-18T13:22:17.395" v="1035"/>
          <ac:spMkLst>
            <pc:docMk/>
            <pc:sldMk cId="786249671" sldId="2145706373"/>
            <ac:spMk id="18" creationId="{C9E224EC-DD1B-4276-8A24-3AE4CFBE1285}"/>
          </ac:spMkLst>
        </pc:spChg>
        <pc:spChg chg="mod">
          <ac:chgData name="LOUSTALOT Nicolas" userId="2e30b965-41d5-40eb-8d7c-c5c9daa82297" providerId="ADAL" clId="{D09B35B2-7C4F-4E4A-B486-D779110AB6D8}" dt="2021-05-18T13:23:01.011" v="1052" actId="14100"/>
          <ac:spMkLst>
            <pc:docMk/>
            <pc:sldMk cId="786249671" sldId="2145706373"/>
            <ac:spMk id="19" creationId="{D2B2FFF3-11D9-4550-8FA9-71F3633FE143}"/>
          </ac:spMkLst>
        </pc:spChg>
        <pc:spChg chg="add mod">
          <ac:chgData name="LOUSTALOT Nicolas" userId="2e30b965-41d5-40eb-8d7c-c5c9daa82297" providerId="ADAL" clId="{D09B35B2-7C4F-4E4A-B486-D779110AB6D8}" dt="2021-05-18T13:25:02.793" v="1059" actId="555"/>
          <ac:spMkLst>
            <pc:docMk/>
            <pc:sldMk cId="786249671" sldId="2145706373"/>
            <ac:spMk id="20" creationId="{3F031E49-598B-4B56-A777-940B60BC6FFA}"/>
          </ac:spMkLst>
        </pc:spChg>
        <pc:picChg chg="mod ord">
          <ac:chgData name="LOUSTALOT Nicolas" userId="2e30b965-41d5-40eb-8d7c-c5c9daa82297" providerId="ADAL" clId="{D09B35B2-7C4F-4E4A-B486-D779110AB6D8}" dt="2021-05-18T13:21:48.140" v="1017" actId="167"/>
          <ac:picMkLst>
            <pc:docMk/>
            <pc:sldMk cId="786249671" sldId="2145706373"/>
            <ac:picMk id="5" creationId="{D950A6EC-A64A-43FB-AE43-706CC4BFCAC2}"/>
          </ac:picMkLst>
        </pc:picChg>
        <pc:cxnChg chg="add mod">
          <ac:chgData name="LOUSTALOT Nicolas" userId="2e30b965-41d5-40eb-8d7c-c5c9daa82297" providerId="ADAL" clId="{D09B35B2-7C4F-4E4A-B486-D779110AB6D8}" dt="2021-05-18T13:24:46.870" v="1057" actId="208"/>
          <ac:cxnSpMkLst>
            <pc:docMk/>
            <pc:sldMk cId="786249671" sldId="2145706373"/>
            <ac:cxnSpMk id="22" creationId="{0918DC56-F209-4951-B3D1-0762109D52D4}"/>
          </ac:cxnSpMkLst>
        </pc:cxnChg>
      </pc:sldChg>
      <pc:sldChg chg="addSp delSp modSp">
        <pc:chgData name="LOUSTALOT Nicolas" userId="2e30b965-41d5-40eb-8d7c-c5c9daa82297" providerId="ADAL" clId="{D09B35B2-7C4F-4E4A-B486-D779110AB6D8}" dt="2021-05-18T19:06:33.017" v="1559" actId="20577"/>
        <pc:sldMkLst>
          <pc:docMk/>
          <pc:sldMk cId="1548617319" sldId="2145706374"/>
        </pc:sldMkLst>
        <pc:spChg chg="mod">
          <ac:chgData name="LOUSTALOT Nicolas" userId="2e30b965-41d5-40eb-8d7c-c5c9daa82297" providerId="ADAL" clId="{D09B35B2-7C4F-4E4A-B486-D779110AB6D8}" dt="2021-05-18T19:06:33.017" v="1559" actId="20577"/>
          <ac:spMkLst>
            <pc:docMk/>
            <pc:sldMk cId="1548617319" sldId="2145706374"/>
            <ac:spMk id="6" creationId="{5B23FC2F-A443-4093-8FAE-A45376EA6D9B}"/>
          </ac:spMkLst>
        </pc:spChg>
        <pc:picChg chg="del mod modCrop">
          <ac:chgData name="LOUSTALOT Nicolas" userId="2e30b965-41d5-40eb-8d7c-c5c9daa82297" providerId="ADAL" clId="{D09B35B2-7C4F-4E4A-B486-D779110AB6D8}" dt="2021-05-18T19:05:46.302" v="1551" actId="478"/>
          <ac:picMkLst>
            <pc:docMk/>
            <pc:sldMk cId="1548617319" sldId="2145706374"/>
            <ac:picMk id="5" creationId="{33A5888B-472B-4CF3-975B-0E278B072DA0}"/>
          </ac:picMkLst>
        </pc:picChg>
        <pc:picChg chg="add mod">
          <ac:chgData name="LOUSTALOT Nicolas" userId="2e30b965-41d5-40eb-8d7c-c5c9daa82297" providerId="ADAL" clId="{D09B35B2-7C4F-4E4A-B486-D779110AB6D8}" dt="2021-05-18T19:06:27.245" v="1556" actId="1076"/>
          <ac:picMkLst>
            <pc:docMk/>
            <pc:sldMk cId="1548617319" sldId="2145706374"/>
            <ac:picMk id="7" creationId="{7DD41CA2-D6FF-4143-939A-19A0D1A5FDF5}"/>
          </ac:picMkLst>
        </pc:picChg>
      </pc:sldChg>
      <pc:sldChg chg="del">
        <pc:chgData name="LOUSTALOT Nicolas" userId="2e30b965-41d5-40eb-8d7c-c5c9daa82297" providerId="ADAL" clId="{D09B35B2-7C4F-4E4A-B486-D779110AB6D8}" dt="2021-05-18T19:02:35.032" v="1463" actId="2696"/>
        <pc:sldMkLst>
          <pc:docMk/>
          <pc:sldMk cId="736075954" sldId="2145706375"/>
        </pc:sldMkLst>
      </pc:sldChg>
      <pc:sldChg chg="del ord">
        <pc:chgData name="LOUSTALOT Nicolas" userId="2e30b965-41d5-40eb-8d7c-c5c9daa82297" providerId="ADAL" clId="{D09B35B2-7C4F-4E4A-B486-D779110AB6D8}" dt="2021-05-18T19:45:44.195" v="1703" actId="2696"/>
        <pc:sldMkLst>
          <pc:docMk/>
          <pc:sldMk cId="3567472116" sldId="2145706378"/>
        </pc:sldMkLst>
      </pc:sldChg>
      <pc:sldChg chg="add del">
        <pc:chgData name="LOUSTALOT Nicolas" userId="2e30b965-41d5-40eb-8d7c-c5c9daa82297" providerId="ADAL" clId="{D09B35B2-7C4F-4E4A-B486-D779110AB6D8}" dt="2021-05-18T19:28:44.773" v="1669" actId="2696"/>
        <pc:sldMkLst>
          <pc:docMk/>
          <pc:sldMk cId="3936697232" sldId="2145706379"/>
        </pc:sldMkLst>
      </pc:sldChg>
      <pc:sldChg chg="del ord">
        <pc:chgData name="LOUSTALOT Nicolas" userId="2e30b965-41d5-40eb-8d7c-c5c9daa82297" providerId="ADAL" clId="{D09B35B2-7C4F-4E4A-B486-D779110AB6D8}" dt="2021-05-18T19:45:44.327" v="1704" actId="2696"/>
        <pc:sldMkLst>
          <pc:docMk/>
          <pc:sldMk cId="562700646" sldId="2145706381"/>
        </pc:sldMkLst>
      </pc:sldChg>
      <pc:sldChg chg="del ord">
        <pc:chgData name="LOUSTALOT Nicolas" userId="2e30b965-41d5-40eb-8d7c-c5c9daa82297" providerId="ADAL" clId="{D09B35B2-7C4F-4E4A-B486-D779110AB6D8}" dt="2021-05-18T15:07:15.543" v="1225" actId="2696"/>
        <pc:sldMkLst>
          <pc:docMk/>
          <pc:sldMk cId="1742947168" sldId="2145706382"/>
        </pc:sldMkLst>
      </pc:sldChg>
      <pc:sldChg chg="ord modTransition">
        <pc:chgData name="LOUSTALOT Nicolas" userId="2e30b965-41d5-40eb-8d7c-c5c9daa82297" providerId="ADAL" clId="{D09B35B2-7C4F-4E4A-B486-D779110AB6D8}" dt="2021-05-19T08:46:47.577" v="1923"/>
        <pc:sldMkLst>
          <pc:docMk/>
          <pc:sldMk cId="3120450444" sldId="2145706391"/>
        </pc:sldMkLst>
      </pc:sldChg>
      <pc:sldChg chg="del">
        <pc:chgData name="LOUSTALOT Nicolas" userId="2e30b965-41d5-40eb-8d7c-c5c9daa82297" providerId="ADAL" clId="{D09B35B2-7C4F-4E4A-B486-D779110AB6D8}" dt="2021-05-18T19:19:54.166" v="1635" actId="2696"/>
        <pc:sldMkLst>
          <pc:docMk/>
          <pc:sldMk cId="1796792284" sldId="2145706392"/>
        </pc:sldMkLst>
      </pc:sldChg>
      <pc:sldChg chg="modSp del">
        <pc:chgData name="LOUSTALOT Nicolas" userId="2e30b965-41d5-40eb-8d7c-c5c9daa82297" providerId="ADAL" clId="{D09B35B2-7C4F-4E4A-B486-D779110AB6D8}" dt="2021-05-18T19:24:40.647" v="1637" actId="2696"/>
        <pc:sldMkLst>
          <pc:docMk/>
          <pc:sldMk cId="2297206471" sldId="2145706395"/>
        </pc:sldMkLst>
        <pc:spChg chg="mod">
          <ac:chgData name="LOUSTALOT Nicolas" userId="2e30b965-41d5-40eb-8d7c-c5c9daa82297" providerId="ADAL" clId="{D09B35B2-7C4F-4E4A-B486-D779110AB6D8}" dt="2021-05-18T19:20:01.360" v="1636" actId="1076"/>
          <ac:spMkLst>
            <pc:docMk/>
            <pc:sldMk cId="2297206471" sldId="2145706395"/>
            <ac:spMk id="10" creationId="{3A131C38-ED04-4B6E-9E17-CE415DAD4859}"/>
          </ac:spMkLst>
        </pc:spChg>
      </pc:sldChg>
      <pc:sldChg chg="modSp">
        <pc:chgData name="LOUSTALOT Nicolas" userId="2e30b965-41d5-40eb-8d7c-c5c9daa82297" providerId="ADAL" clId="{D09B35B2-7C4F-4E4A-B486-D779110AB6D8}" dt="2021-05-18T09:32:33.338" v="233" actId="1076"/>
        <pc:sldMkLst>
          <pc:docMk/>
          <pc:sldMk cId="29720071" sldId="2145706398"/>
        </pc:sldMkLst>
        <pc:spChg chg="mod">
          <ac:chgData name="LOUSTALOT Nicolas" userId="2e30b965-41d5-40eb-8d7c-c5c9daa82297" providerId="ADAL" clId="{D09B35B2-7C4F-4E4A-B486-D779110AB6D8}" dt="2021-05-18T09:32:28.613" v="232" actId="14100"/>
          <ac:spMkLst>
            <pc:docMk/>
            <pc:sldMk cId="29720071" sldId="2145706398"/>
            <ac:spMk id="6" creationId="{1263D960-831E-48BE-B97A-EB6672C77990}"/>
          </ac:spMkLst>
        </pc:spChg>
        <pc:picChg chg="mod">
          <ac:chgData name="LOUSTALOT Nicolas" userId="2e30b965-41d5-40eb-8d7c-c5c9daa82297" providerId="ADAL" clId="{D09B35B2-7C4F-4E4A-B486-D779110AB6D8}" dt="2021-05-18T09:32:33.338" v="233" actId="1076"/>
          <ac:picMkLst>
            <pc:docMk/>
            <pc:sldMk cId="29720071" sldId="2145706398"/>
            <ac:picMk id="7" creationId="{B0281E38-0CE1-4EEF-8D1F-5438F7FC1FB2}"/>
          </ac:picMkLst>
        </pc:picChg>
      </pc:sldChg>
      <pc:sldChg chg="delSp modSp ord modTransition">
        <pc:chgData name="LOUSTALOT Nicolas" userId="2e30b965-41d5-40eb-8d7c-c5c9daa82297" providerId="ADAL" clId="{D09B35B2-7C4F-4E4A-B486-D779110AB6D8}" dt="2021-05-19T07:10:28.912" v="1907" actId="1076"/>
        <pc:sldMkLst>
          <pc:docMk/>
          <pc:sldMk cId="3053188921" sldId="2145706398"/>
        </pc:sldMkLst>
        <pc:spChg chg="del">
          <ac:chgData name="LOUSTALOT Nicolas" userId="2e30b965-41d5-40eb-8d7c-c5c9daa82297" providerId="ADAL" clId="{D09B35B2-7C4F-4E4A-B486-D779110AB6D8}" dt="2021-05-18T19:08:32.698" v="1561" actId="478"/>
          <ac:spMkLst>
            <pc:docMk/>
            <pc:sldMk cId="3053188921" sldId="2145706398"/>
            <ac:spMk id="5" creationId="{CC75CDDE-630C-4CCB-82B5-9443CFCDC8A4}"/>
          </ac:spMkLst>
        </pc:spChg>
        <pc:spChg chg="mod">
          <ac:chgData name="LOUSTALOT Nicolas" userId="2e30b965-41d5-40eb-8d7c-c5c9daa82297" providerId="ADAL" clId="{D09B35B2-7C4F-4E4A-B486-D779110AB6D8}" dt="2021-05-19T07:10:28.912" v="1907" actId="1076"/>
          <ac:spMkLst>
            <pc:docMk/>
            <pc:sldMk cId="3053188921" sldId="2145706398"/>
            <ac:spMk id="6" creationId="{1263D960-831E-48BE-B97A-EB6672C77990}"/>
          </ac:spMkLst>
        </pc:spChg>
        <pc:picChg chg="mod">
          <ac:chgData name="LOUSTALOT Nicolas" userId="2e30b965-41d5-40eb-8d7c-c5c9daa82297" providerId="ADAL" clId="{D09B35B2-7C4F-4E4A-B486-D779110AB6D8}" dt="2021-05-19T07:10:28.912" v="1907" actId="1076"/>
          <ac:picMkLst>
            <pc:docMk/>
            <pc:sldMk cId="3053188921" sldId="2145706398"/>
            <ac:picMk id="7" creationId="{B0281E38-0CE1-4EEF-8D1F-5438F7FC1FB2}"/>
          </ac:picMkLst>
        </pc:picChg>
        <pc:picChg chg="mod">
          <ac:chgData name="LOUSTALOT Nicolas" userId="2e30b965-41d5-40eb-8d7c-c5c9daa82297" providerId="ADAL" clId="{D09B35B2-7C4F-4E4A-B486-D779110AB6D8}" dt="2021-05-19T07:10:28.912" v="1907" actId="1076"/>
          <ac:picMkLst>
            <pc:docMk/>
            <pc:sldMk cId="3053188921" sldId="2145706398"/>
            <ac:picMk id="8" creationId="{CD646D44-18A3-4918-8AAD-6529FDFB5EF9}"/>
          </ac:picMkLst>
        </pc:picChg>
        <pc:picChg chg="mod">
          <ac:chgData name="LOUSTALOT Nicolas" userId="2e30b965-41d5-40eb-8d7c-c5c9daa82297" providerId="ADAL" clId="{D09B35B2-7C4F-4E4A-B486-D779110AB6D8}" dt="2021-05-19T07:10:28.912" v="1907" actId="1076"/>
          <ac:picMkLst>
            <pc:docMk/>
            <pc:sldMk cId="3053188921" sldId="2145706398"/>
            <ac:picMk id="9" creationId="{106B0BA1-35C2-474A-BAE9-896841F57FD9}"/>
          </ac:picMkLst>
        </pc:picChg>
      </pc:sldChg>
      <pc:sldChg chg="modTransition">
        <pc:chgData name="LOUSTALOT Nicolas" userId="2e30b965-41d5-40eb-8d7c-c5c9daa82297" providerId="ADAL" clId="{D09B35B2-7C4F-4E4A-B486-D779110AB6D8}" dt="2021-05-18T09:31:44.987" v="231"/>
        <pc:sldMkLst>
          <pc:docMk/>
          <pc:sldMk cId="616023663" sldId="2145706399"/>
        </pc:sldMkLst>
      </pc:sldChg>
      <pc:sldChg chg="addSp delSp modSp ord">
        <pc:chgData name="LOUSTALOT Nicolas" userId="2e30b965-41d5-40eb-8d7c-c5c9daa82297" providerId="ADAL" clId="{D09B35B2-7C4F-4E4A-B486-D779110AB6D8}" dt="2021-05-19T07:10:35.245" v="1908" actId="478"/>
        <pc:sldMkLst>
          <pc:docMk/>
          <pc:sldMk cId="4031530059" sldId="2145706399"/>
        </pc:sldMkLst>
        <pc:spChg chg="del">
          <ac:chgData name="LOUSTALOT Nicolas" userId="2e30b965-41d5-40eb-8d7c-c5c9daa82297" providerId="ADAL" clId="{D09B35B2-7C4F-4E4A-B486-D779110AB6D8}" dt="2021-05-18T19:08:52.706" v="1565" actId="478"/>
          <ac:spMkLst>
            <pc:docMk/>
            <pc:sldMk cId="4031530059" sldId="2145706399"/>
            <ac:spMk id="5" creationId="{D330F7B9-D60F-4909-9EA2-CC05F74EA366}"/>
          </ac:spMkLst>
        </pc:spChg>
        <pc:spChg chg="add del mod">
          <ac:chgData name="LOUSTALOT Nicolas" userId="2e30b965-41d5-40eb-8d7c-c5c9daa82297" providerId="ADAL" clId="{D09B35B2-7C4F-4E4A-B486-D779110AB6D8}" dt="2021-05-19T07:10:35.245" v="1908" actId="478"/>
          <ac:spMkLst>
            <pc:docMk/>
            <pc:sldMk cId="4031530059" sldId="2145706399"/>
            <ac:spMk id="6" creationId="{10844B18-FE07-4CC8-9DE0-5884D01BC972}"/>
          </ac:spMkLst>
        </pc:spChg>
      </pc:sldChg>
      <pc:sldChg chg="addSp delSp">
        <pc:chgData name="LOUSTALOT Nicolas" userId="2e30b965-41d5-40eb-8d7c-c5c9daa82297" providerId="ADAL" clId="{D09B35B2-7C4F-4E4A-B486-D779110AB6D8}" dt="2021-05-19T07:07:27.781" v="1906" actId="478"/>
        <pc:sldMkLst>
          <pc:docMk/>
          <pc:sldMk cId="1074581419" sldId="2145706400"/>
        </pc:sldMkLst>
        <pc:spChg chg="add del">
          <ac:chgData name="LOUSTALOT Nicolas" userId="2e30b965-41d5-40eb-8d7c-c5c9daa82297" providerId="ADAL" clId="{D09B35B2-7C4F-4E4A-B486-D779110AB6D8}" dt="2021-05-19T07:07:27.781" v="1906" actId="478"/>
          <ac:spMkLst>
            <pc:docMk/>
            <pc:sldMk cId="1074581419" sldId="2145706400"/>
            <ac:spMk id="44" creationId="{3A56157F-06DF-4476-A236-C12D3B17CC62}"/>
          </ac:spMkLst>
        </pc:spChg>
      </pc:sldChg>
      <pc:sldChg chg="addSp">
        <pc:chgData name="LOUSTALOT Nicolas" userId="2e30b965-41d5-40eb-8d7c-c5c9daa82297" providerId="ADAL" clId="{D09B35B2-7C4F-4E4A-B486-D779110AB6D8}" dt="2021-05-18T19:29:06.676" v="1685"/>
        <pc:sldMkLst>
          <pc:docMk/>
          <pc:sldMk cId="4238939555" sldId="2145706401"/>
        </pc:sldMkLst>
        <pc:spChg chg="add">
          <ac:chgData name="LOUSTALOT Nicolas" userId="2e30b965-41d5-40eb-8d7c-c5c9daa82297" providerId="ADAL" clId="{D09B35B2-7C4F-4E4A-B486-D779110AB6D8}" dt="2021-05-18T19:29:06.676" v="1685"/>
          <ac:spMkLst>
            <pc:docMk/>
            <pc:sldMk cId="4238939555" sldId="2145706401"/>
            <ac:spMk id="6" creationId="{086E34A9-CE3A-45C8-8B98-BC50BB82C504}"/>
          </ac:spMkLst>
        </pc:spChg>
      </pc:sldChg>
      <pc:sldChg chg="del">
        <pc:chgData name="LOUSTALOT Nicolas" userId="2e30b965-41d5-40eb-8d7c-c5c9daa82297" providerId="ADAL" clId="{D09B35B2-7C4F-4E4A-B486-D779110AB6D8}" dt="2021-05-18T13:00:26.415" v="782" actId="2696"/>
        <pc:sldMkLst>
          <pc:docMk/>
          <pc:sldMk cId="2051139750" sldId="2145706402"/>
        </pc:sldMkLst>
      </pc:sldChg>
      <pc:sldChg chg="del">
        <pc:chgData name="LOUSTALOT Nicolas" userId="2e30b965-41d5-40eb-8d7c-c5c9daa82297" providerId="ADAL" clId="{D09B35B2-7C4F-4E4A-B486-D779110AB6D8}" dt="2021-05-18T13:00:43.177" v="785" actId="2696"/>
        <pc:sldMkLst>
          <pc:docMk/>
          <pc:sldMk cId="2349866190" sldId="2145706404"/>
        </pc:sldMkLst>
      </pc:sldChg>
      <pc:sldChg chg="del">
        <pc:chgData name="LOUSTALOT Nicolas" userId="2e30b965-41d5-40eb-8d7c-c5c9daa82297" providerId="ADAL" clId="{D09B35B2-7C4F-4E4A-B486-D779110AB6D8}" dt="2021-05-18T13:01:40.069" v="793" actId="2696"/>
        <pc:sldMkLst>
          <pc:docMk/>
          <pc:sldMk cId="1951767054" sldId="2145706405"/>
        </pc:sldMkLst>
      </pc:sldChg>
      <pc:sldChg chg="modSp del">
        <pc:chgData name="LOUSTALOT Nicolas" userId="2e30b965-41d5-40eb-8d7c-c5c9daa82297" providerId="ADAL" clId="{D09B35B2-7C4F-4E4A-B486-D779110AB6D8}" dt="2021-05-18T13:02:27.316" v="796" actId="2696"/>
        <pc:sldMkLst>
          <pc:docMk/>
          <pc:sldMk cId="660130382" sldId="2145706406"/>
        </pc:sldMkLst>
        <pc:spChg chg="mod">
          <ac:chgData name="LOUSTALOT Nicolas" userId="2e30b965-41d5-40eb-8d7c-c5c9daa82297" providerId="ADAL" clId="{D09B35B2-7C4F-4E4A-B486-D779110AB6D8}" dt="2021-05-18T09:43:06.228" v="278" actId="20577"/>
          <ac:spMkLst>
            <pc:docMk/>
            <pc:sldMk cId="660130382" sldId="2145706406"/>
            <ac:spMk id="9" creationId="{5A6475E8-29A2-488C-9358-8F6A3C3EACFA}"/>
          </ac:spMkLst>
        </pc:spChg>
      </pc:sldChg>
      <pc:sldChg chg="del">
        <pc:chgData name="LOUSTALOT Nicolas" userId="2e30b965-41d5-40eb-8d7c-c5c9daa82297" providerId="ADAL" clId="{D09B35B2-7C4F-4E4A-B486-D779110AB6D8}" dt="2021-05-18T13:04:05.242" v="799" actId="2696"/>
        <pc:sldMkLst>
          <pc:docMk/>
          <pc:sldMk cId="792153586" sldId="2145706407"/>
        </pc:sldMkLst>
      </pc:sldChg>
      <pc:sldChg chg="delSp modSp ord">
        <pc:chgData name="LOUSTALOT Nicolas" userId="2e30b965-41d5-40eb-8d7c-c5c9daa82297" providerId="ADAL" clId="{D09B35B2-7C4F-4E4A-B486-D779110AB6D8}" dt="2021-05-18T15:26:36.015" v="1240"/>
        <pc:sldMkLst>
          <pc:docMk/>
          <pc:sldMk cId="3599205973" sldId="2145706409"/>
        </pc:sldMkLst>
        <pc:spChg chg="mod">
          <ac:chgData name="LOUSTALOT Nicolas" userId="2e30b965-41d5-40eb-8d7c-c5c9daa82297" providerId="ADAL" clId="{D09B35B2-7C4F-4E4A-B486-D779110AB6D8}" dt="2021-05-18T09:01:17.722" v="41" actId="1076"/>
          <ac:spMkLst>
            <pc:docMk/>
            <pc:sldMk cId="3599205973" sldId="2145706409"/>
            <ac:spMk id="8" creationId="{D891EA4F-264B-4CCD-9153-883F295FB84F}"/>
          </ac:spMkLst>
        </pc:spChg>
        <pc:spChg chg="mod">
          <ac:chgData name="LOUSTALOT Nicolas" userId="2e30b965-41d5-40eb-8d7c-c5c9daa82297" providerId="ADAL" clId="{D09B35B2-7C4F-4E4A-B486-D779110AB6D8}" dt="2021-05-18T10:15:45.853" v="559" actId="1076"/>
          <ac:spMkLst>
            <pc:docMk/>
            <pc:sldMk cId="3599205973" sldId="2145706409"/>
            <ac:spMk id="9" creationId="{82DC9099-0405-4639-A076-7576F31A7DD0}"/>
          </ac:spMkLst>
        </pc:spChg>
        <pc:spChg chg="mod">
          <ac:chgData name="LOUSTALOT Nicolas" userId="2e30b965-41d5-40eb-8d7c-c5c9daa82297" providerId="ADAL" clId="{D09B35B2-7C4F-4E4A-B486-D779110AB6D8}" dt="2021-05-18T10:15:45.853" v="559" actId="1076"/>
          <ac:spMkLst>
            <pc:docMk/>
            <pc:sldMk cId="3599205973" sldId="2145706409"/>
            <ac:spMk id="10" creationId="{83286CC3-8357-43D3-AF56-5F0FEE12F497}"/>
          </ac:spMkLst>
        </pc:spChg>
        <pc:spChg chg="mod">
          <ac:chgData name="LOUSTALOT Nicolas" userId="2e30b965-41d5-40eb-8d7c-c5c9daa82297" providerId="ADAL" clId="{D09B35B2-7C4F-4E4A-B486-D779110AB6D8}" dt="2021-05-18T09:01:23.504" v="42" actId="1076"/>
          <ac:spMkLst>
            <pc:docMk/>
            <pc:sldMk cId="3599205973" sldId="2145706409"/>
            <ac:spMk id="13" creationId="{39BFD4C3-FCF4-4A18-BB42-E6D43FB58253}"/>
          </ac:spMkLst>
        </pc:spChg>
        <pc:spChg chg="mod">
          <ac:chgData name="LOUSTALOT Nicolas" userId="2e30b965-41d5-40eb-8d7c-c5c9daa82297" providerId="ADAL" clId="{D09B35B2-7C4F-4E4A-B486-D779110AB6D8}" dt="2021-05-18T09:01:23.504" v="42" actId="1076"/>
          <ac:spMkLst>
            <pc:docMk/>
            <pc:sldMk cId="3599205973" sldId="2145706409"/>
            <ac:spMk id="14" creationId="{3A68E935-81F6-4877-AD68-49DB07C8D245}"/>
          </ac:spMkLst>
        </pc:spChg>
        <pc:spChg chg="mod">
          <ac:chgData name="LOUSTALOT Nicolas" userId="2e30b965-41d5-40eb-8d7c-c5c9daa82297" providerId="ADAL" clId="{D09B35B2-7C4F-4E4A-B486-D779110AB6D8}" dt="2021-05-18T10:14:50.789" v="556" actId="1076"/>
          <ac:spMkLst>
            <pc:docMk/>
            <pc:sldMk cId="3599205973" sldId="2145706409"/>
            <ac:spMk id="16" creationId="{27C6C881-73CF-410B-A6B9-718BA44DBDD6}"/>
          </ac:spMkLst>
        </pc:spChg>
        <pc:spChg chg="mod">
          <ac:chgData name="LOUSTALOT Nicolas" userId="2e30b965-41d5-40eb-8d7c-c5c9daa82297" providerId="ADAL" clId="{D09B35B2-7C4F-4E4A-B486-D779110AB6D8}" dt="2021-05-18T10:14:50.789" v="556" actId="1076"/>
          <ac:spMkLst>
            <pc:docMk/>
            <pc:sldMk cId="3599205973" sldId="2145706409"/>
            <ac:spMk id="17" creationId="{9C297B70-53EE-4AA8-9EA0-EED45E06F74C}"/>
          </ac:spMkLst>
        </pc:spChg>
        <pc:spChg chg="mod">
          <ac:chgData name="LOUSTALOT Nicolas" userId="2e30b965-41d5-40eb-8d7c-c5c9daa82297" providerId="ADAL" clId="{D09B35B2-7C4F-4E4A-B486-D779110AB6D8}" dt="2021-05-18T10:14:50.789" v="556" actId="1076"/>
          <ac:spMkLst>
            <pc:docMk/>
            <pc:sldMk cId="3599205973" sldId="2145706409"/>
            <ac:spMk id="19" creationId="{5F242255-FB42-4F2D-AA2F-340160972334}"/>
          </ac:spMkLst>
        </pc:spChg>
        <pc:spChg chg="mod">
          <ac:chgData name="LOUSTALOT Nicolas" userId="2e30b965-41d5-40eb-8d7c-c5c9daa82297" providerId="ADAL" clId="{D09B35B2-7C4F-4E4A-B486-D779110AB6D8}" dt="2021-05-18T10:14:50.789" v="556" actId="1076"/>
          <ac:spMkLst>
            <pc:docMk/>
            <pc:sldMk cId="3599205973" sldId="2145706409"/>
            <ac:spMk id="20" creationId="{C02579B7-2E5B-42FE-8C81-DF21F7F7B87D}"/>
          </ac:spMkLst>
        </pc:spChg>
        <pc:spChg chg="mod">
          <ac:chgData name="LOUSTALOT Nicolas" userId="2e30b965-41d5-40eb-8d7c-c5c9daa82297" providerId="ADAL" clId="{D09B35B2-7C4F-4E4A-B486-D779110AB6D8}" dt="2021-05-18T10:14:27.676" v="554" actId="1076"/>
          <ac:spMkLst>
            <pc:docMk/>
            <pc:sldMk cId="3599205973" sldId="2145706409"/>
            <ac:spMk id="27" creationId="{A3919B21-99ED-4ED3-A5C1-3070099C0283}"/>
          </ac:spMkLst>
        </pc:spChg>
        <pc:spChg chg="mod">
          <ac:chgData name="LOUSTALOT Nicolas" userId="2e30b965-41d5-40eb-8d7c-c5c9daa82297" providerId="ADAL" clId="{D09B35B2-7C4F-4E4A-B486-D779110AB6D8}" dt="2021-05-18T10:14:27.676" v="554" actId="1076"/>
          <ac:spMkLst>
            <pc:docMk/>
            <pc:sldMk cId="3599205973" sldId="2145706409"/>
            <ac:spMk id="28" creationId="{AD3E7313-BC7C-4009-B855-7C9FBF008821}"/>
          </ac:spMkLst>
        </pc:spChg>
        <pc:spChg chg="mod">
          <ac:chgData name="LOUSTALOT Nicolas" userId="2e30b965-41d5-40eb-8d7c-c5c9daa82297" providerId="ADAL" clId="{D09B35B2-7C4F-4E4A-B486-D779110AB6D8}" dt="2021-05-18T10:14:14.567" v="552" actId="1076"/>
          <ac:spMkLst>
            <pc:docMk/>
            <pc:sldMk cId="3599205973" sldId="2145706409"/>
            <ac:spMk id="30" creationId="{B661E13F-6325-4FE4-8DCA-9F44AE077A2C}"/>
          </ac:spMkLst>
        </pc:spChg>
        <pc:spChg chg="mod">
          <ac:chgData name="LOUSTALOT Nicolas" userId="2e30b965-41d5-40eb-8d7c-c5c9daa82297" providerId="ADAL" clId="{D09B35B2-7C4F-4E4A-B486-D779110AB6D8}" dt="2021-05-18T10:14:14.567" v="552" actId="1076"/>
          <ac:spMkLst>
            <pc:docMk/>
            <pc:sldMk cId="3599205973" sldId="2145706409"/>
            <ac:spMk id="31" creationId="{D8FB75EE-F299-4D8B-B468-10A8F683A4EF}"/>
          </ac:spMkLst>
        </pc:spChg>
        <pc:spChg chg="del">
          <ac:chgData name="LOUSTALOT Nicolas" userId="2e30b965-41d5-40eb-8d7c-c5c9daa82297" providerId="ADAL" clId="{D09B35B2-7C4F-4E4A-B486-D779110AB6D8}" dt="2021-05-18T09:00:19.871" v="9" actId="478"/>
          <ac:spMkLst>
            <pc:docMk/>
            <pc:sldMk cId="3599205973" sldId="2145706409"/>
            <ac:spMk id="32" creationId="{47626795-7462-4964-A84F-E89C36F9D083}"/>
          </ac:spMkLst>
        </pc:spChg>
        <pc:spChg chg="del mod">
          <ac:chgData name="LOUSTALOT Nicolas" userId="2e30b965-41d5-40eb-8d7c-c5c9daa82297" providerId="ADAL" clId="{D09B35B2-7C4F-4E4A-B486-D779110AB6D8}" dt="2021-05-18T09:00:28.440" v="11" actId="478"/>
          <ac:spMkLst>
            <pc:docMk/>
            <pc:sldMk cId="3599205973" sldId="2145706409"/>
            <ac:spMk id="35" creationId="{7B433DAB-0B3B-4010-AB8E-CB863B47DBF3}"/>
          </ac:spMkLst>
        </pc:spChg>
        <pc:spChg chg="del mod">
          <ac:chgData name="LOUSTALOT Nicolas" userId="2e30b965-41d5-40eb-8d7c-c5c9daa82297" providerId="ADAL" clId="{D09B35B2-7C4F-4E4A-B486-D779110AB6D8}" dt="2021-05-18T09:00:28.440" v="11" actId="478"/>
          <ac:spMkLst>
            <pc:docMk/>
            <pc:sldMk cId="3599205973" sldId="2145706409"/>
            <ac:spMk id="36" creationId="{6735D86B-FBDA-4AC9-859A-DF189FC771B9}"/>
          </ac:spMkLst>
        </pc:spChg>
        <pc:spChg chg="mod">
          <ac:chgData name="LOUSTALOT Nicolas" userId="2e30b965-41d5-40eb-8d7c-c5c9daa82297" providerId="ADAL" clId="{D09B35B2-7C4F-4E4A-B486-D779110AB6D8}" dt="2021-05-18T10:14:14.567" v="552" actId="1076"/>
          <ac:spMkLst>
            <pc:docMk/>
            <pc:sldMk cId="3599205973" sldId="2145706409"/>
            <ac:spMk id="45" creationId="{78E688BB-B55E-423D-AD9D-23EE9727D791}"/>
          </ac:spMkLst>
        </pc:spChg>
        <pc:spChg chg="mod">
          <ac:chgData name="LOUSTALOT Nicolas" userId="2e30b965-41d5-40eb-8d7c-c5c9daa82297" providerId="ADAL" clId="{D09B35B2-7C4F-4E4A-B486-D779110AB6D8}" dt="2021-05-18T10:14:14.567" v="552" actId="1076"/>
          <ac:spMkLst>
            <pc:docMk/>
            <pc:sldMk cId="3599205973" sldId="2145706409"/>
            <ac:spMk id="46" creationId="{2B265FE4-1512-43E6-8B59-B13E383A16F3}"/>
          </ac:spMkLst>
        </pc:spChg>
        <pc:spChg chg="del">
          <ac:chgData name="LOUSTALOT Nicolas" userId="2e30b965-41d5-40eb-8d7c-c5c9daa82297" providerId="ADAL" clId="{D09B35B2-7C4F-4E4A-B486-D779110AB6D8}" dt="2021-05-18T09:00:31.080" v="12" actId="478"/>
          <ac:spMkLst>
            <pc:docMk/>
            <pc:sldMk cId="3599205973" sldId="2145706409"/>
            <ac:spMk id="48" creationId="{28CE8A78-E9CC-470F-BFCF-149DBEE88504}"/>
          </ac:spMkLst>
        </pc:spChg>
        <pc:picChg chg="mod">
          <ac:chgData name="LOUSTALOT Nicolas" userId="2e30b965-41d5-40eb-8d7c-c5c9daa82297" providerId="ADAL" clId="{D09B35B2-7C4F-4E4A-B486-D779110AB6D8}" dt="2021-05-18T10:14:14.567" v="552" actId="1076"/>
          <ac:picMkLst>
            <pc:docMk/>
            <pc:sldMk cId="3599205973" sldId="2145706409"/>
            <ac:picMk id="11" creationId="{B2C15A51-8FCC-4429-BB3D-83B996DD6B4C}"/>
          </ac:picMkLst>
        </pc:picChg>
        <pc:picChg chg="mod">
          <ac:chgData name="LOUSTALOT Nicolas" userId="2e30b965-41d5-40eb-8d7c-c5c9daa82297" providerId="ADAL" clId="{D09B35B2-7C4F-4E4A-B486-D779110AB6D8}" dt="2021-05-18T10:14:50.789" v="556" actId="1076"/>
          <ac:picMkLst>
            <pc:docMk/>
            <pc:sldMk cId="3599205973" sldId="2145706409"/>
            <ac:picMk id="22" creationId="{921CD73E-9676-43FE-B1A6-A215A670F536}"/>
          </ac:picMkLst>
        </pc:picChg>
        <pc:picChg chg="mod">
          <ac:chgData name="LOUSTALOT Nicolas" userId="2e30b965-41d5-40eb-8d7c-c5c9daa82297" providerId="ADAL" clId="{D09B35B2-7C4F-4E4A-B486-D779110AB6D8}" dt="2021-05-18T09:01:23.504" v="42" actId="1076"/>
          <ac:picMkLst>
            <pc:docMk/>
            <pc:sldMk cId="3599205973" sldId="2145706409"/>
            <ac:picMk id="23" creationId="{5363370F-894B-4A98-8B8B-7D57DAAD303B}"/>
          </ac:picMkLst>
        </pc:picChg>
        <pc:picChg chg="mod">
          <ac:chgData name="LOUSTALOT Nicolas" userId="2e30b965-41d5-40eb-8d7c-c5c9daa82297" providerId="ADAL" clId="{D09B35B2-7C4F-4E4A-B486-D779110AB6D8}" dt="2021-05-18T10:15:37.522" v="558" actId="1076"/>
          <ac:picMkLst>
            <pc:docMk/>
            <pc:sldMk cId="3599205973" sldId="2145706409"/>
            <ac:picMk id="24" creationId="{D72E5CA2-30A4-4DD4-847B-3D60D97D7EB0}"/>
          </ac:picMkLst>
        </pc:picChg>
        <pc:picChg chg="mod">
          <ac:chgData name="LOUSTALOT Nicolas" userId="2e30b965-41d5-40eb-8d7c-c5c9daa82297" providerId="ADAL" clId="{D09B35B2-7C4F-4E4A-B486-D779110AB6D8}" dt="2021-05-18T10:14:50.789" v="556" actId="1076"/>
          <ac:picMkLst>
            <pc:docMk/>
            <pc:sldMk cId="3599205973" sldId="2145706409"/>
            <ac:picMk id="25" creationId="{FA7DB15A-B955-4D29-992A-D4C29965FEF3}"/>
          </ac:picMkLst>
        </pc:picChg>
        <pc:picChg chg="mod">
          <ac:chgData name="LOUSTALOT Nicolas" userId="2e30b965-41d5-40eb-8d7c-c5c9daa82297" providerId="ADAL" clId="{D09B35B2-7C4F-4E4A-B486-D779110AB6D8}" dt="2021-05-18T10:14:30.935" v="555" actId="1076"/>
          <ac:picMkLst>
            <pc:docMk/>
            <pc:sldMk cId="3599205973" sldId="2145706409"/>
            <ac:picMk id="26" creationId="{AF99F4E0-C970-469D-A60E-8E7AC50F55B5}"/>
          </ac:picMkLst>
        </pc:picChg>
        <pc:picChg chg="del mod">
          <ac:chgData name="LOUSTALOT Nicolas" userId="2e30b965-41d5-40eb-8d7c-c5c9daa82297" providerId="ADAL" clId="{D09B35B2-7C4F-4E4A-B486-D779110AB6D8}" dt="2021-05-18T09:00:28.440" v="11" actId="478"/>
          <ac:picMkLst>
            <pc:docMk/>
            <pc:sldMk cId="3599205973" sldId="2145706409"/>
            <ac:picMk id="37" creationId="{D1E151E2-5FDB-42A2-8F02-3718320C127D}"/>
          </ac:picMkLst>
        </pc:picChg>
        <pc:picChg chg="mod">
          <ac:chgData name="LOUSTALOT Nicolas" userId="2e30b965-41d5-40eb-8d7c-c5c9daa82297" providerId="ADAL" clId="{D09B35B2-7C4F-4E4A-B486-D779110AB6D8}" dt="2021-05-18T10:14:14.567" v="552" actId="1076"/>
          <ac:picMkLst>
            <pc:docMk/>
            <pc:sldMk cId="3599205973" sldId="2145706409"/>
            <ac:picMk id="47" creationId="{6F99C772-DFA6-4C26-A4AE-3E19AD04DFBF}"/>
          </ac:picMkLst>
        </pc:picChg>
      </pc:sldChg>
      <pc:sldChg chg="modSp">
        <pc:chgData name="LOUSTALOT Nicolas" userId="2e30b965-41d5-40eb-8d7c-c5c9daa82297" providerId="ADAL" clId="{D09B35B2-7C4F-4E4A-B486-D779110AB6D8}" dt="2021-05-18T19:29:20.438" v="1690" actId="1035"/>
        <pc:sldMkLst>
          <pc:docMk/>
          <pc:sldMk cId="132092660" sldId="2145706410"/>
        </pc:sldMkLst>
        <pc:spChg chg="mod">
          <ac:chgData name="LOUSTALOT Nicolas" userId="2e30b965-41d5-40eb-8d7c-c5c9daa82297" providerId="ADAL" clId="{D09B35B2-7C4F-4E4A-B486-D779110AB6D8}" dt="2021-05-18T19:29:20.438" v="1690" actId="1035"/>
          <ac:spMkLst>
            <pc:docMk/>
            <pc:sldMk cId="132092660" sldId="2145706410"/>
            <ac:spMk id="8" creationId="{124AF550-724F-45EF-AD23-124AA7EEE7D1}"/>
          </ac:spMkLst>
        </pc:spChg>
        <pc:spChg chg="mod">
          <ac:chgData name="LOUSTALOT Nicolas" userId="2e30b965-41d5-40eb-8d7c-c5c9daa82297" providerId="ADAL" clId="{D09B35B2-7C4F-4E4A-B486-D779110AB6D8}" dt="2021-05-18T19:29:20.438" v="1690" actId="1035"/>
          <ac:spMkLst>
            <pc:docMk/>
            <pc:sldMk cId="132092660" sldId="2145706410"/>
            <ac:spMk id="11" creationId="{85050A11-A086-444D-A700-B9FBDB8FACFB}"/>
          </ac:spMkLst>
        </pc:spChg>
        <pc:spChg chg="mod">
          <ac:chgData name="LOUSTALOT Nicolas" userId="2e30b965-41d5-40eb-8d7c-c5c9daa82297" providerId="ADAL" clId="{D09B35B2-7C4F-4E4A-B486-D779110AB6D8}" dt="2021-05-18T19:29:20.438" v="1690" actId="1035"/>
          <ac:spMkLst>
            <pc:docMk/>
            <pc:sldMk cId="132092660" sldId="2145706410"/>
            <ac:spMk id="13" creationId="{A766A0FF-0290-410C-8652-625657119A12}"/>
          </ac:spMkLst>
        </pc:spChg>
        <pc:spChg chg="mod">
          <ac:chgData name="LOUSTALOT Nicolas" userId="2e30b965-41d5-40eb-8d7c-c5c9daa82297" providerId="ADAL" clId="{D09B35B2-7C4F-4E4A-B486-D779110AB6D8}" dt="2021-05-18T19:29:20.438" v="1690" actId="1035"/>
          <ac:spMkLst>
            <pc:docMk/>
            <pc:sldMk cId="132092660" sldId="2145706410"/>
            <ac:spMk id="14" creationId="{7AEEF0C2-8F6A-4823-8C73-504ECDD26FEF}"/>
          </ac:spMkLst>
        </pc:spChg>
        <pc:spChg chg="mod">
          <ac:chgData name="LOUSTALOT Nicolas" userId="2e30b965-41d5-40eb-8d7c-c5c9daa82297" providerId="ADAL" clId="{D09B35B2-7C4F-4E4A-B486-D779110AB6D8}" dt="2021-05-18T19:29:20.438" v="1690" actId="1035"/>
          <ac:spMkLst>
            <pc:docMk/>
            <pc:sldMk cId="132092660" sldId="2145706410"/>
            <ac:spMk id="15" creationId="{E9C77209-5639-4E7F-B8BC-EA66E9D373C9}"/>
          </ac:spMkLst>
        </pc:spChg>
        <pc:spChg chg="mod">
          <ac:chgData name="LOUSTALOT Nicolas" userId="2e30b965-41d5-40eb-8d7c-c5c9daa82297" providerId="ADAL" clId="{D09B35B2-7C4F-4E4A-B486-D779110AB6D8}" dt="2021-05-18T19:29:20.438" v="1690" actId="1035"/>
          <ac:spMkLst>
            <pc:docMk/>
            <pc:sldMk cId="132092660" sldId="2145706410"/>
            <ac:spMk id="16" creationId="{864E3CB3-7A34-46A4-8281-76AA9B1B04A6}"/>
          </ac:spMkLst>
        </pc:spChg>
        <pc:spChg chg="mod">
          <ac:chgData name="LOUSTALOT Nicolas" userId="2e30b965-41d5-40eb-8d7c-c5c9daa82297" providerId="ADAL" clId="{D09B35B2-7C4F-4E4A-B486-D779110AB6D8}" dt="2021-05-18T19:29:20.438" v="1690" actId="1035"/>
          <ac:spMkLst>
            <pc:docMk/>
            <pc:sldMk cId="132092660" sldId="2145706410"/>
            <ac:spMk id="17" creationId="{969E6B68-AA1B-4449-9AFC-702EFB4C0CB5}"/>
          </ac:spMkLst>
        </pc:spChg>
        <pc:grpChg chg="mod">
          <ac:chgData name="LOUSTALOT Nicolas" userId="2e30b965-41d5-40eb-8d7c-c5c9daa82297" providerId="ADAL" clId="{D09B35B2-7C4F-4E4A-B486-D779110AB6D8}" dt="2021-05-18T19:29:20.438" v="1690" actId="1035"/>
          <ac:grpSpMkLst>
            <pc:docMk/>
            <pc:sldMk cId="132092660" sldId="2145706410"/>
            <ac:grpSpMk id="7" creationId="{E3B04012-F268-4D41-A2DD-2923C9568140}"/>
          </ac:grpSpMkLst>
        </pc:grpChg>
      </pc:sldChg>
      <pc:sldChg chg="del">
        <pc:chgData name="LOUSTALOT Nicolas" userId="2e30b965-41d5-40eb-8d7c-c5c9daa82297" providerId="ADAL" clId="{D09B35B2-7C4F-4E4A-B486-D779110AB6D8}" dt="2021-05-18T19:02:22.691" v="1461" actId="2696"/>
        <pc:sldMkLst>
          <pc:docMk/>
          <pc:sldMk cId="1382079210" sldId="2145706412"/>
        </pc:sldMkLst>
      </pc:sldChg>
      <pc:sldChg chg="add del">
        <pc:chgData name="LOUSTALOT Nicolas" userId="2e30b965-41d5-40eb-8d7c-c5c9daa82297" providerId="ADAL" clId="{D09B35B2-7C4F-4E4A-B486-D779110AB6D8}" dt="2021-05-18T19:28:35.943" v="1644" actId="2696"/>
        <pc:sldMkLst>
          <pc:docMk/>
          <pc:sldMk cId="1103349381" sldId="2145706413"/>
        </pc:sldMkLst>
      </pc:sldChg>
      <pc:sldChg chg="modSp">
        <pc:chgData name="LOUSTALOT Nicolas" userId="2e30b965-41d5-40eb-8d7c-c5c9daa82297" providerId="ADAL" clId="{D09B35B2-7C4F-4E4A-B486-D779110AB6D8}" dt="2021-05-18T19:17:33.715" v="1631" actId="14100"/>
        <pc:sldMkLst>
          <pc:docMk/>
          <pc:sldMk cId="3119539545" sldId="2145706414"/>
        </pc:sldMkLst>
        <pc:spChg chg="mod">
          <ac:chgData name="LOUSTALOT Nicolas" userId="2e30b965-41d5-40eb-8d7c-c5c9daa82297" providerId="ADAL" clId="{D09B35B2-7C4F-4E4A-B486-D779110AB6D8}" dt="2021-05-18T10:03:11.329" v="510" actId="20577"/>
          <ac:spMkLst>
            <pc:docMk/>
            <pc:sldMk cId="3119539545" sldId="2145706414"/>
            <ac:spMk id="3" creationId="{C8A69FF5-BC67-4D45-B4B1-487E2724BAEF}"/>
          </ac:spMkLst>
        </pc:spChg>
        <pc:spChg chg="mod">
          <ac:chgData name="LOUSTALOT Nicolas" userId="2e30b965-41d5-40eb-8d7c-c5c9daa82297" providerId="ADAL" clId="{D09B35B2-7C4F-4E4A-B486-D779110AB6D8}" dt="2021-05-18T10:01:41.478" v="501" actId="20577"/>
          <ac:spMkLst>
            <pc:docMk/>
            <pc:sldMk cId="3119539545" sldId="2145706414"/>
            <ac:spMk id="11" creationId="{571B49DD-421C-48D9-99B4-D7C675772F88}"/>
          </ac:spMkLst>
        </pc:spChg>
        <pc:spChg chg="mod">
          <ac:chgData name="LOUSTALOT Nicolas" userId="2e30b965-41d5-40eb-8d7c-c5c9daa82297" providerId="ADAL" clId="{D09B35B2-7C4F-4E4A-B486-D779110AB6D8}" dt="2021-05-18T19:17:33.715" v="1631" actId="14100"/>
          <ac:spMkLst>
            <pc:docMk/>
            <pc:sldMk cId="3119539545" sldId="2145706414"/>
            <ac:spMk id="48" creationId="{D8949603-EF3B-48C0-AC43-BE1ED22EB9E9}"/>
          </ac:spMkLst>
        </pc:spChg>
        <pc:spChg chg="mod">
          <ac:chgData name="LOUSTALOT Nicolas" userId="2e30b965-41d5-40eb-8d7c-c5c9daa82297" providerId="ADAL" clId="{D09B35B2-7C4F-4E4A-B486-D779110AB6D8}" dt="2021-05-18T19:14:21.109" v="1616" actId="122"/>
          <ac:spMkLst>
            <pc:docMk/>
            <pc:sldMk cId="3119539545" sldId="2145706414"/>
            <ac:spMk id="52" creationId="{599044E6-D2A0-49D7-985A-221C7F3A508C}"/>
          </ac:spMkLst>
        </pc:spChg>
        <pc:spChg chg="mod">
          <ac:chgData name="LOUSTALOT Nicolas" userId="2e30b965-41d5-40eb-8d7c-c5c9daa82297" providerId="ADAL" clId="{D09B35B2-7C4F-4E4A-B486-D779110AB6D8}" dt="2021-05-18T10:01:20.276" v="492" actId="20577"/>
          <ac:spMkLst>
            <pc:docMk/>
            <pc:sldMk cId="3119539545" sldId="2145706414"/>
            <ac:spMk id="56" creationId="{6AFC8C9E-E3F2-49D9-B810-BAC0C0D36043}"/>
          </ac:spMkLst>
        </pc:spChg>
        <pc:picChg chg="mod">
          <ac:chgData name="LOUSTALOT Nicolas" userId="2e30b965-41d5-40eb-8d7c-c5c9daa82297" providerId="ADAL" clId="{D09B35B2-7C4F-4E4A-B486-D779110AB6D8}" dt="2021-05-18T19:17:21.390" v="1630" actId="1076"/>
          <ac:picMkLst>
            <pc:docMk/>
            <pc:sldMk cId="3119539545" sldId="2145706414"/>
            <ac:picMk id="29" creationId="{5358AFC3-DDC5-4BE8-9FD9-EF06BDF8EEDB}"/>
          </ac:picMkLst>
        </pc:picChg>
      </pc:sldChg>
      <pc:sldChg chg="modSp">
        <pc:chgData name="LOUSTALOT Nicolas" userId="2e30b965-41d5-40eb-8d7c-c5c9daa82297" providerId="ADAL" clId="{D09B35B2-7C4F-4E4A-B486-D779110AB6D8}" dt="2021-05-18T19:13:48.921" v="1615" actId="1076"/>
        <pc:sldMkLst>
          <pc:docMk/>
          <pc:sldMk cId="817998102" sldId="2145706415"/>
        </pc:sldMkLst>
        <pc:spChg chg="mod">
          <ac:chgData name="LOUSTALOT Nicolas" userId="2e30b965-41d5-40eb-8d7c-c5c9daa82297" providerId="ADAL" clId="{D09B35B2-7C4F-4E4A-B486-D779110AB6D8}" dt="2021-05-18T10:03:22.354" v="522" actId="20577"/>
          <ac:spMkLst>
            <pc:docMk/>
            <pc:sldMk cId="817998102" sldId="2145706415"/>
            <ac:spMk id="2" creationId="{B361F942-DCB4-475E-BA4F-7C739AC832BC}"/>
          </ac:spMkLst>
        </pc:spChg>
        <pc:spChg chg="mod">
          <ac:chgData name="LOUSTALOT Nicolas" userId="2e30b965-41d5-40eb-8d7c-c5c9daa82297" providerId="ADAL" clId="{D09B35B2-7C4F-4E4A-B486-D779110AB6D8}" dt="2021-05-18T09:57:21.095" v="399" actId="1076"/>
          <ac:spMkLst>
            <pc:docMk/>
            <pc:sldMk cId="817998102" sldId="2145706415"/>
            <ac:spMk id="92" creationId="{39C32F6C-F359-4853-A2BC-F120A47738CC}"/>
          </ac:spMkLst>
        </pc:spChg>
        <pc:spChg chg="mod">
          <ac:chgData name="LOUSTALOT Nicolas" userId="2e30b965-41d5-40eb-8d7c-c5c9daa82297" providerId="ADAL" clId="{D09B35B2-7C4F-4E4A-B486-D779110AB6D8}" dt="2021-05-18T19:10:25.094" v="1588" actId="20577"/>
          <ac:spMkLst>
            <pc:docMk/>
            <pc:sldMk cId="817998102" sldId="2145706415"/>
            <ac:spMk id="98" creationId="{6F306AF2-4BC6-48FB-A453-8443A7B52A7C}"/>
          </ac:spMkLst>
        </pc:spChg>
        <pc:spChg chg="mod">
          <ac:chgData name="LOUSTALOT Nicolas" userId="2e30b965-41d5-40eb-8d7c-c5c9daa82297" providerId="ADAL" clId="{D09B35B2-7C4F-4E4A-B486-D779110AB6D8}" dt="2021-05-18T09:58:28.577" v="400" actId="20577"/>
          <ac:spMkLst>
            <pc:docMk/>
            <pc:sldMk cId="817998102" sldId="2145706415"/>
            <ac:spMk id="118" creationId="{490B270E-179E-484C-872F-89D230AE5204}"/>
          </ac:spMkLst>
        </pc:spChg>
        <pc:spChg chg="mod">
          <ac:chgData name="LOUSTALOT Nicolas" userId="2e30b965-41d5-40eb-8d7c-c5c9daa82297" providerId="ADAL" clId="{D09B35B2-7C4F-4E4A-B486-D779110AB6D8}" dt="2021-05-18T09:56:51.414" v="398" actId="1076"/>
          <ac:spMkLst>
            <pc:docMk/>
            <pc:sldMk cId="817998102" sldId="2145706415"/>
            <ac:spMk id="120" creationId="{F95C5309-95DD-4796-8899-9E2241051633}"/>
          </ac:spMkLst>
        </pc:spChg>
        <pc:spChg chg="mod">
          <ac:chgData name="LOUSTALOT Nicolas" userId="2e30b965-41d5-40eb-8d7c-c5c9daa82297" providerId="ADAL" clId="{D09B35B2-7C4F-4E4A-B486-D779110AB6D8}" dt="2021-05-18T19:13:27.248" v="1613" actId="1076"/>
          <ac:spMkLst>
            <pc:docMk/>
            <pc:sldMk cId="817998102" sldId="2145706415"/>
            <ac:spMk id="124" creationId="{C8E3DB4C-E7C5-4E69-89BA-075AEF006F6B}"/>
          </ac:spMkLst>
        </pc:spChg>
        <pc:picChg chg="mod">
          <ac:chgData name="LOUSTALOT Nicolas" userId="2e30b965-41d5-40eb-8d7c-c5c9daa82297" providerId="ADAL" clId="{D09B35B2-7C4F-4E4A-B486-D779110AB6D8}" dt="2021-05-18T09:57:21.095" v="399" actId="1076"/>
          <ac:picMkLst>
            <pc:docMk/>
            <pc:sldMk cId="817998102" sldId="2145706415"/>
            <ac:picMk id="91" creationId="{5D51E9BB-E41A-4644-BAC2-7A36CD150914}"/>
          </ac:picMkLst>
        </pc:picChg>
        <pc:picChg chg="mod">
          <ac:chgData name="LOUSTALOT Nicolas" userId="2e30b965-41d5-40eb-8d7c-c5c9daa82297" providerId="ADAL" clId="{D09B35B2-7C4F-4E4A-B486-D779110AB6D8}" dt="2021-05-18T09:56:51.414" v="398" actId="1076"/>
          <ac:picMkLst>
            <pc:docMk/>
            <pc:sldMk cId="817998102" sldId="2145706415"/>
            <ac:picMk id="115" creationId="{3B27654F-6089-4E82-B302-E5B8E1AD74CC}"/>
          </ac:picMkLst>
        </pc:picChg>
        <pc:picChg chg="mod">
          <ac:chgData name="LOUSTALOT Nicolas" userId="2e30b965-41d5-40eb-8d7c-c5c9daa82297" providerId="ADAL" clId="{D09B35B2-7C4F-4E4A-B486-D779110AB6D8}" dt="2021-05-18T09:56:51.414" v="398" actId="1076"/>
          <ac:picMkLst>
            <pc:docMk/>
            <pc:sldMk cId="817998102" sldId="2145706415"/>
            <ac:picMk id="116" creationId="{5806923B-80D4-4DAE-AD50-0B4DBDEB204B}"/>
          </ac:picMkLst>
        </pc:picChg>
        <pc:picChg chg="mod">
          <ac:chgData name="LOUSTALOT Nicolas" userId="2e30b965-41d5-40eb-8d7c-c5c9daa82297" providerId="ADAL" clId="{D09B35B2-7C4F-4E4A-B486-D779110AB6D8}" dt="2021-05-18T09:56:51.414" v="398" actId="1076"/>
          <ac:picMkLst>
            <pc:docMk/>
            <pc:sldMk cId="817998102" sldId="2145706415"/>
            <ac:picMk id="117" creationId="{16B02D1F-E86C-4B70-AF0B-5E445854021F}"/>
          </ac:picMkLst>
        </pc:picChg>
        <pc:picChg chg="mod">
          <ac:chgData name="LOUSTALOT Nicolas" userId="2e30b965-41d5-40eb-8d7c-c5c9daa82297" providerId="ADAL" clId="{D09B35B2-7C4F-4E4A-B486-D779110AB6D8}" dt="2021-05-18T09:56:51.414" v="398" actId="1076"/>
          <ac:picMkLst>
            <pc:docMk/>
            <pc:sldMk cId="817998102" sldId="2145706415"/>
            <ac:picMk id="119" creationId="{B8B42571-C753-4611-9CD1-41702F85AC2C}"/>
          </ac:picMkLst>
        </pc:picChg>
        <pc:picChg chg="mod">
          <ac:chgData name="LOUSTALOT Nicolas" userId="2e30b965-41d5-40eb-8d7c-c5c9daa82297" providerId="ADAL" clId="{D09B35B2-7C4F-4E4A-B486-D779110AB6D8}" dt="2021-05-18T19:13:48.921" v="1615" actId="1076"/>
          <ac:picMkLst>
            <pc:docMk/>
            <pc:sldMk cId="817998102" sldId="2145706415"/>
            <ac:picMk id="125" creationId="{5DD48525-EC09-4921-B506-E1BAC7B5F647}"/>
          </ac:picMkLst>
        </pc:picChg>
      </pc:sldChg>
      <pc:sldChg chg="modSp ord">
        <pc:chgData name="LOUSTALOT Nicolas" userId="2e30b965-41d5-40eb-8d7c-c5c9daa82297" providerId="ADAL" clId="{D09B35B2-7C4F-4E4A-B486-D779110AB6D8}" dt="2021-05-18T19:09:52.891" v="1577"/>
        <pc:sldMkLst>
          <pc:docMk/>
          <pc:sldMk cId="1144427151" sldId="2145706416"/>
        </pc:sldMkLst>
        <pc:spChg chg="mod">
          <ac:chgData name="LOUSTALOT Nicolas" userId="2e30b965-41d5-40eb-8d7c-c5c9daa82297" providerId="ADAL" clId="{D09B35B2-7C4F-4E4A-B486-D779110AB6D8}" dt="2021-05-18T10:18:59.226" v="580" actId="20577"/>
          <ac:spMkLst>
            <pc:docMk/>
            <pc:sldMk cId="1144427151" sldId="2145706416"/>
            <ac:spMk id="4" creationId="{6A6A5AE4-BA1D-4E95-8590-AC339ECC99F9}"/>
          </ac:spMkLst>
        </pc:spChg>
      </pc:sldChg>
      <pc:sldChg chg="add del">
        <pc:chgData name="LOUSTALOT Nicolas" userId="2e30b965-41d5-40eb-8d7c-c5c9daa82297" providerId="ADAL" clId="{D09B35B2-7C4F-4E4A-B486-D779110AB6D8}" dt="2021-05-18T19:28:36.075" v="1649" actId="2696"/>
        <pc:sldMkLst>
          <pc:docMk/>
          <pc:sldMk cId="4153929245" sldId="2145706417"/>
        </pc:sldMkLst>
      </pc:sldChg>
      <pc:sldChg chg="delSp ord">
        <pc:chgData name="LOUSTALOT Nicolas" userId="2e30b965-41d5-40eb-8d7c-c5c9daa82297" providerId="ADAL" clId="{D09B35B2-7C4F-4E4A-B486-D779110AB6D8}" dt="2021-05-18T19:08:35.373" v="1562" actId="478"/>
        <pc:sldMkLst>
          <pc:docMk/>
          <pc:sldMk cId="525971555" sldId="2145706419"/>
        </pc:sldMkLst>
        <pc:spChg chg="del">
          <ac:chgData name="LOUSTALOT Nicolas" userId="2e30b965-41d5-40eb-8d7c-c5c9daa82297" providerId="ADAL" clId="{D09B35B2-7C4F-4E4A-B486-D779110AB6D8}" dt="2021-05-18T19:08:35.373" v="1562" actId="478"/>
          <ac:spMkLst>
            <pc:docMk/>
            <pc:sldMk cId="525971555" sldId="2145706419"/>
            <ac:spMk id="13" creationId="{D892110A-5034-4ECD-80C2-A0F3D0F5265F}"/>
          </ac:spMkLst>
        </pc:spChg>
      </pc:sldChg>
      <pc:sldChg chg="addSp delSp modSp add">
        <pc:chgData name="LOUSTALOT Nicolas" userId="2e30b965-41d5-40eb-8d7c-c5c9daa82297" providerId="ADAL" clId="{D09B35B2-7C4F-4E4A-B486-D779110AB6D8}" dt="2021-05-18T09:35:21.235" v="261" actId="1076"/>
        <pc:sldMkLst>
          <pc:docMk/>
          <pc:sldMk cId="3246352964" sldId="2145706419"/>
        </pc:sldMkLst>
        <pc:spChg chg="add mod">
          <ac:chgData name="LOUSTALOT Nicolas" userId="2e30b965-41d5-40eb-8d7c-c5c9daa82297" providerId="ADAL" clId="{D09B35B2-7C4F-4E4A-B486-D779110AB6D8}" dt="2021-05-18T09:34:29.617" v="240" actId="2085"/>
          <ac:spMkLst>
            <pc:docMk/>
            <pc:sldMk cId="3246352964" sldId="2145706419"/>
            <ac:spMk id="5" creationId="{A9293355-E005-4AF8-A9B8-4C812EFD13A3}"/>
          </ac:spMkLst>
        </pc:spChg>
        <pc:spChg chg="add mod">
          <ac:chgData name="LOUSTALOT Nicolas" userId="2e30b965-41d5-40eb-8d7c-c5c9daa82297" providerId="ADAL" clId="{D09B35B2-7C4F-4E4A-B486-D779110AB6D8}" dt="2021-05-18T09:35:21.235" v="261" actId="1076"/>
          <ac:spMkLst>
            <pc:docMk/>
            <pc:sldMk cId="3246352964" sldId="2145706419"/>
            <ac:spMk id="6" creationId="{E98BC644-6F7A-453E-B48B-4671D84CCF8A}"/>
          </ac:spMkLst>
        </pc:spChg>
        <pc:spChg chg="del">
          <ac:chgData name="LOUSTALOT Nicolas" userId="2e30b965-41d5-40eb-8d7c-c5c9daa82297" providerId="ADAL" clId="{D09B35B2-7C4F-4E4A-B486-D779110AB6D8}" dt="2021-05-18T09:30:56.754" v="216" actId="478"/>
          <ac:spMkLst>
            <pc:docMk/>
            <pc:sldMk cId="3246352964" sldId="2145706419"/>
            <ac:spMk id="24" creationId="{826A96A6-76AD-43A6-91C0-B56FC4BE116C}"/>
          </ac:spMkLst>
        </pc:spChg>
        <pc:spChg chg="del">
          <ac:chgData name="LOUSTALOT Nicolas" userId="2e30b965-41d5-40eb-8d7c-c5c9daa82297" providerId="ADAL" clId="{D09B35B2-7C4F-4E4A-B486-D779110AB6D8}" dt="2021-05-18T09:31:10.662" v="222" actId="478"/>
          <ac:spMkLst>
            <pc:docMk/>
            <pc:sldMk cId="3246352964" sldId="2145706419"/>
            <ac:spMk id="25" creationId="{7B5B52BF-7BA1-42E7-A1F9-88B4D44B01A2}"/>
          </ac:spMkLst>
        </pc:spChg>
        <pc:spChg chg="mod">
          <ac:chgData name="LOUSTALOT Nicolas" userId="2e30b965-41d5-40eb-8d7c-c5c9daa82297" providerId="ADAL" clId="{D09B35B2-7C4F-4E4A-B486-D779110AB6D8}" dt="2021-05-18T09:31:17.312" v="224" actId="14100"/>
          <ac:spMkLst>
            <pc:docMk/>
            <pc:sldMk cId="3246352964" sldId="2145706419"/>
            <ac:spMk id="36" creationId="{AFE9A56C-15EC-4DAE-AF4C-A57778F5D77D}"/>
          </ac:spMkLst>
        </pc:spChg>
        <pc:picChg chg="add mod">
          <ac:chgData name="LOUSTALOT Nicolas" userId="2e30b965-41d5-40eb-8d7c-c5c9daa82297" providerId="ADAL" clId="{D09B35B2-7C4F-4E4A-B486-D779110AB6D8}" dt="2021-05-18T09:35:11.307" v="260" actId="1076"/>
          <ac:picMkLst>
            <pc:docMk/>
            <pc:sldMk cId="3246352964" sldId="2145706419"/>
            <ac:picMk id="16" creationId="{90B65E27-A341-488C-942E-64C8C79C5EFC}"/>
          </ac:picMkLst>
        </pc:picChg>
        <pc:picChg chg="del">
          <ac:chgData name="LOUSTALOT Nicolas" userId="2e30b965-41d5-40eb-8d7c-c5c9daa82297" providerId="ADAL" clId="{D09B35B2-7C4F-4E4A-B486-D779110AB6D8}" dt="2021-05-18T09:31:03.771" v="219" actId="478"/>
          <ac:picMkLst>
            <pc:docMk/>
            <pc:sldMk cId="3246352964" sldId="2145706419"/>
            <ac:picMk id="20" creationId="{39E85AB8-A2C1-458C-AC1A-3D8A409E98B7}"/>
          </ac:picMkLst>
        </pc:picChg>
        <pc:picChg chg="del">
          <ac:chgData name="LOUSTALOT Nicolas" userId="2e30b965-41d5-40eb-8d7c-c5c9daa82297" providerId="ADAL" clId="{D09B35B2-7C4F-4E4A-B486-D779110AB6D8}" dt="2021-05-18T09:30:54.828" v="215" actId="478"/>
          <ac:picMkLst>
            <pc:docMk/>
            <pc:sldMk cId="3246352964" sldId="2145706419"/>
            <ac:picMk id="26" creationId="{41EFA627-1D13-404C-BC13-FB91D30F0309}"/>
          </ac:picMkLst>
        </pc:picChg>
        <pc:picChg chg="del">
          <ac:chgData name="LOUSTALOT Nicolas" userId="2e30b965-41d5-40eb-8d7c-c5c9daa82297" providerId="ADAL" clId="{D09B35B2-7C4F-4E4A-B486-D779110AB6D8}" dt="2021-05-18T09:31:01.665" v="218" actId="478"/>
          <ac:picMkLst>
            <pc:docMk/>
            <pc:sldMk cId="3246352964" sldId="2145706419"/>
            <ac:picMk id="27" creationId="{AC2010C7-41FA-4901-BF26-99EF7F5B7505}"/>
          </ac:picMkLst>
        </pc:picChg>
        <pc:picChg chg="del">
          <ac:chgData name="LOUSTALOT Nicolas" userId="2e30b965-41d5-40eb-8d7c-c5c9daa82297" providerId="ADAL" clId="{D09B35B2-7C4F-4E4A-B486-D779110AB6D8}" dt="2021-05-18T09:31:05.842" v="220" actId="478"/>
          <ac:picMkLst>
            <pc:docMk/>
            <pc:sldMk cId="3246352964" sldId="2145706419"/>
            <ac:picMk id="30" creationId="{BA1AB4F5-8535-47E2-94FB-AE86DC9B8BCE}"/>
          </ac:picMkLst>
        </pc:picChg>
        <pc:picChg chg="del">
          <ac:chgData name="LOUSTALOT Nicolas" userId="2e30b965-41d5-40eb-8d7c-c5c9daa82297" providerId="ADAL" clId="{D09B35B2-7C4F-4E4A-B486-D779110AB6D8}" dt="2021-05-18T09:31:07.791" v="221" actId="478"/>
          <ac:picMkLst>
            <pc:docMk/>
            <pc:sldMk cId="3246352964" sldId="2145706419"/>
            <ac:picMk id="34" creationId="{5FF3A9FB-CBE0-4953-8E2A-AADFDE6DCC8B}"/>
          </ac:picMkLst>
        </pc:picChg>
        <pc:picChg chg="mod">
          <ac:chgData name="LOUSTALOT Nicolas" userId="2e30b965-41d5-40eb-8d7c-c5c9daa82297" providerId="ADAL" clId="{D09B35B2-7C4F-4E4A-B486-D779110AB6D8}" dt="2021-05-18T09:30:59.979" v="217" actId="1076"/>
          <ac:picMkLst>
            <pc:docMk/>
            <pc:sldMk cId="3246352964" sldId="2145706419"/>
            <ac:picMk id="35" creationId="{9672EC9B-C625-40A5-ABCB-3A9490EF09BD}"/>
          </ac:picMkLst>
        </pc:picChg>
      </pc:sldChg>
      <pc:sldChg chg="addSp delSp modSp add">
        <pc:chgData name="LOUSTALOT Nicolas" userId="2e30b965-41d5-40eb-8d7c-c5c9daa82297" providerId="ADAL" clId="{D09B35B2-7C4F-4E4A-B486-D779110AB6D8}" dt="2021-05-18T15:07:50.462" v="1226" actId="478"/>
        <pc:sldMkLst>
          <pc:docMk/>
          <pc:sldMk cId="2955749227" sldId="2145706420"/>
        </pc:sldMkLst>
        <pc:spChg chg="mod">
          <ac:chgData name="LOUSTALOT Nicolas" userId="2e30b965-41d5-40eb-8d7c-c5c9daa82297" providerId="ADAL" clId="{D09B35B2-7C4F-4E4A-B486-D779110AB6D8}" dt="2021-05-18T10:05:33.707" v="526" actId="20577"/>
          <ac:spMkLst>
            <pc:docMk/>
            <pc:sldMk cId="2955749227" sldId="2145706420"/>
            <ac:spMk id="3" creationId="{C8A69FF5-BC67-4D45-B4B1-487E2724BAEF}"/>
          </ac:spMkLst>
        </pc:spChg>
        <pc:spChg chg="mod">
          <ac:chgData name="LOUSTALOT Nicolas" userId="2e30b965-41d5-40eb-8d7c-c5c9daa82297" providerId="ADAL" clId="{D09B35B2-7C4F-4E4A-B486-D779110AB6D8}" dt="2021-05-18T13:55:41.792" v="1088" actId="1076"/>
          <ac:spMkLst>
            <pc:docMk/>
            <pc:sldMk cId="2955749227" sldId="2145706420"/>
            <ac:spMk id="7" creationId="{70BAA202-826C-408A-A8F5-AD3A133F234B}"/>
          </ac:spMkLst>
        </pc:spChg>
        <pc:spChg chg="del">
          <ac:chgData name="LOUSTALOT Nicolas" userId="2e30b965-41d5-40eb-8d7c-c5c9daa82297" providerId="ADAL" clId="{D09B35B2-7C4F-4E4A-B486-D779110AB6D8}" dt="2021-05-18T13:53:50.269" v="1061" actId="478"/>
          <ac:spMkLst>
            <pc:docMk/>
            <pc:sldMk cId="2955749227" sldId="2145706420"/>
            <ac:spMk id="8" creationId="{6983D18A-A3AB-4178-A7AF-FE49A795FBE2}"/>
          </ac:spMkLst>
        </pc:spChg>
        <pc:spChg chg="mod">
          <ac:chgData name="LOUSTALOT Nicolas" userId="2e30b965-41d5-40eb-8d7c-c5c9daa82297" providerId="ADAL" clId="{D09B35B2-7C4F-4E4A-B486-D779110AB6D8}" dt="2021-05-18T13:55:15.788" v="1083" actId="1076"/>
          <ac:spMkLst>
            <pc:docMk/>
            <pc:sldMk cId="2955749227" sldId="2145706420"/>
            <ac:spMk id="11" creationId="{571B49DD-421C-48D9-99B4-D7C675772F88}"/>
          </ac:spMkLst>
        </pc:spChg>
        <pc:spChg chg="mod">
          <ac:chgData name="LOUSTALOT Nicolas" userId="2e30b965-41d5-40eb-8d7c-c5c9daa82297" providerId="ADAL" clId="{D09B35B2-7C4F-4E4A-B486-D779110AB6D8}" dt="2021-05-18T13:55:41.792" v="1088" actId="1076"/>
          <ac:spMkLst>
            <pc:docMk/>
            <pc:sldMk cId="2955749227" sldId="2145706420"/>
            <ac:spMk id="12" creationId="{784AF705-FD16-44C8-BD4B-98480B237855}"/>
          </ac:spMkLst>
        </pc:spChg>
        <pc:spChg chg="add del mod">
          <ac:chgData name="LOUSTALOT Nicolas" userId="2e30b965-41d5-40eb-8d7c-c5c9daa82297" providerId="ADAL" clId="{D09B35B2-7C4F-4E4A-B486-D779110AB6D8}" dt="2021-05-18T15:07:50.462" v="1226" actId="478"/>
          <ac:spMkLst>
            <pc:docMk/>
            <pc:sldMk cId="2955749227" sldId="2145706420"/>
            <ac:spMk id="13" creationId="{0B80C485-8116-4C12-88C9-4BC9A7A67D67}"/>
          </ac:spMkLst>
        </pc:spChg>
        <pc:spChg chg="add mod">
          <ac:chgData name="LOUSTALOT Nicolas" userId="2e30b965-41d5-40eb-8d7c-c5c9daa82297" providerId="ADAL" clId="{D09B35B2-7C4F-4E4A-B486-D779110AB6D8}" dt="2021-05-18T14:48:45.425" v="1206" actId="1076"/>
          <ac:spMkLst>
            <pc:docMk/>
            <pc:sldMk cId="2955749227" sldId="2145706420"/>
            <ac:spMk id="15" creationId="{DFB74EFB-71C3-4230-844F-3D5F4FF26E17}"/>
          </ac:spMkLst>
        </pc:spChg>
        <pc:spChg chg="add mod">
          <ac:chgData name="LOUSTALOT Nicolas" userId="2e30b965-41d5-40eb-8d7c-c5c9daa82297" providerId="ADAL" clId="{D09B35B2-7C4F-4E4A-B486-D779110AB6D8}" dt="2021-05-18T14:48:36.163" v="1200" actId="1076"/>
          <ac:spMkLst>
            <pc:docMk/>
            <pc:sldMk cId="2955749227" sldId="2145706420"/>
            <ac:spMk id="18" creationId="{B798FB32-EF4C-4CE4-92DD-666634949486}"/>
          </ac:spMkLst>
        </pc:spChg>
        <pc:spChg chg="mod">
          <ac:chgData name="LOUSTALOT Nicolas" userId="2e30b965-41d5-40eb-8d7c-c5c9daa82297" providerId="ADAL" clId="{D09B35B2-7C4F-4E4A-B486-D779110AB6D8}" dt="2021-05-18T14:49:34.663" v="1220" actId="20577"/>
          <ac:spMkLst>
            <pc:docMk/>
            <pc:sldMk cId="2955749227" sldId="2145706420"/>
            <ac:spMk id="23" creationId="{B3C22F45-5E68-42E6-A059-5F78AE1CEE43}"/>
          </ac:spMkLst>
        </pc:spChg>
        <pc:spChg chg="mod">
          <ac:chgData name="LOUSTALOT Nicolas" userId="2e30b965-41d5-40eb-8d7c-c5c9daa82297" providerId="ADAL" clId="{D09B35B2-7C4F-4E4A-B486-D779110AB6D8}" dt="2021-05-18T14:46:38.829" v="1148" actId="1076"/>
          <ac:spMkLst>
            <pc:docMk/>
            <pc:sldMk cId="2955749227" sldId="2145706420"/>
            <ac:spMk id="24" creationId="{D87D9519-6287-4023-B29B-93E078FBA564}"/>
          </ac:spMkLst>
        </pc:spChg>
        <pc:spChg chg="del">
          <ac:chgData name="LOUSTALOT Nicolas" userId="2e30b965-41d5-40eb-8d7c-c5c9daa82297" providerId="ADAL" clId="{D09B35B2-7C4F-4E4A-B486-D779110AB6D8}" dt="2021-05-18T13:55:31.916" v="1086" actId="478"/>
          <ac:spMkLst>
            <pc:docMk/>
            <pc:sldMk cId="2955749227" sldId="2145706420"/>
            <ac:spMk id="30" creationId="{ECD58689-11CB-46BC-9C58-339C1A4DB9CF}"/>
          </ac:spMkLst>
        </pc:spChg>
        <pc:spChg chg="mod">
          <ac:chgData name="LOUSTALOT Nicolas" userId="2e30b965-41d5-40eb-8d7c-c5c9daa82297" providerId="ADAL" clId="{D09B35B2-7C4F-4E4A-B486-D779110AB6D8}" dt="2021-05-18T13:55:35.845" v="1087" actId="1076"/>
          <ac:spMkLst>
            <pc:docMk/>
            <pc:sldMk cId="2955749227" sldId="2145706420"/>
            <ac:spMk id="31" creationId="{03086D6A-4B1B-40D4-AA38-E5CA3FA45E83}"/>
          </ac:spMkLst>
        </pc:spChg>
        <pc:spChg chg="del">
          <ac:chgData name="LOUSTALOT Nicolas" userId="2e30b965-41d5-40eb-8d7c-c5c9daa82297" providerId="ADAL" clId="{D09B35B2-7C4F-4E4A-B486-D779110AB6D8}" dt="2021-05-18T13:54:21.140" v="1071" actId="478"/>
          <ac:spMkLst>
            <pc:docMk/>
            <pc:sldMk cId="2955749227" sldId="2145706420"/>
            <ac:spMk id="32" creationId="{14733809-4E67-4BE7-8390-EBCF491087E0}"/>
          </ac:spMkLst>
        </pc:spChg>
        <pc:spChg chg="del">
          <ac:chgData name="LOUSTALOT Nicolas" userId="2e30b965-41d5-40eb-8d7c-c5c9daa82297" providerId="ADAL" clId="{D09B35B2-7C4F-4E4A-B486-D779110AB6D8}" dt="2021-05-18T13:53:36.630" v="1060" actId="478"/>
          <ac:spMkLst>
            <pc:docMk/>
            <pc:sldMk cId="2955749227" sldId="2145706420"/>
            <ac:spMk id="33" creationId="{A5F37B35-C113-4B78-90AD-4B9A69EC3578}"/>
          </ac:spMkLst>
        </pc:spChg>
        <pc:spChg chg="del">
          <ac:chgData name="LOUSTALOT Nicolas" userId="2e30b965-41d5-40eb-8d7c-c5c9daa82297" providerId="ADAL" clId="{D09B35B2-7C4F-4E4A-B486-D779110AB6D8}" dt="2021-05-18T13:54:22.631" v="1072" actId="478"/>
          <ac:spMkLst>
            <pc:docMk/>
            <pc:sldMk cId="2955749227" sldId="2145706420"/>
            <ac:spMk id="34" creationId="{FE6461CA-FC2D-415D-8D97-5D8EF9B7F9E2}"/>
          </ac:spMkLst>
        </pc:spChg>
        <pc:spChg chg="del">
          <ac:chgData name="LOUSTALOT Nicolas" userId="2e30b965-41d5-40eb-8d7c-c5c9daa82297" providerId="ADAL" clId="{D09B35B2-7C4F-4E4A-B486-D779110AB6D8}" dt="2021-05-18T13:53:54.204" v="1063" actId="478"/>
          <ac:spMkLst>
            <pc:docMk/>
            <pc:sldMk cId="2955749227" sldId="2145706420"/>
            <ac:spMk id="35" creationId="{F7CB3147-A193-48B4-84BE-E2FA2A76D07E}"/>
          </ac:spMkLst>
        </pc:spChg>
        <pc:spChg chg="del">
          <ac:chgData name="LOUSTALOT Nicolas" userId="2e30b965-41d5-40eb-8d7c-c5c9daa82297" providerId="ADAL" clId="{D09B35B2-7C4F-4E4A-B486-D779110AB6D8}" dt="2021-05-18T13:54:07.325" v="1068" actId="478"/>
          <ac:spMkLst>
            <pc:docMk/>
            <pc:sldMk cId="2955749227" sldId="2145706420"/>
            <ac:spMk id="38" creationId="{B9D2F853-CCAC-45A6-AE50-7AAEF65D6911}"/>
          </ac:spMkLst>
        </pc:spChg>
        <pc:spChg chg="mod">
          <ac:chgData name="LOUSTALOT Nicolas" userId="2e30b965-41d5-40eb-8d7c-c5c9daa82297" providerId="ADAL" clId="{D09B35B2-7C4F-4E4A-B486-D779110AB6D8}" dt="2021-05-18T14:46:42.386" v="1150" actId="1076"/>
          <ac:spMkLst>
            <pc:docMk/>
            <pc:sldMk cId="2955749227" sldId="2145706420"/>
            <ac:spMk id="39" creationId="{07D5D401-5630-465D-880B-4DD18D5080BF}"/>
          </ac:spMkLst>
        </pc:spChg>
        <pc:spChg chg="mod">
          <ac:chgData name="LOUSTALOT Nicolas" userId="2e30b965-41d5-40eb-8d7c-c5c9daa82297" providerId="ADAL" clId="{D09B35B2-7C4F-4E4A-B486-D779110AB6D8}" dt="2021-05-18T13:55:35.845" v="1087" actId="1076"/>
          <ac:spMkLst>
            <pc:docMk/>
            <pc:sldMk cId="2955749227" sldId="2145706420"/>
            <ac:spMk id="43" creationId="{027C140B-1BDA-4F2B-8D23-5D8BB2A62F63}"/>
          </ac:spMkLst>
        </pc:spChg>
        <pc:spChg chg="mod">
          <ac:chgData name="LOUSTALOT Nicolas" userId="2e30b965-41d5-40eb-8d7c-c5c9daa82297" providerId="ADAL" clId="{D09B35B2-7C4F-4E4A-B486-D779110AB6D8}" dt="2021-05-18T13:55:41.792" v="1088" actId="1076"/>
          <ac:spMkLst>
            <pc:docMk/>
            <pc:sldMk cId="2955749227" sldId="2145706420"/>
            <ac:spMk id="46" creationId="{6983A458-82D4-4C12-9422-306C8195EF5B}"/>
          </ac:spMkLst>
        </pc:spChg>
        <pc:spChg chg="del">
          <ac:chgData name="LOUSTALOT Nicolas" userId="2e30b965-41d5-40eb-8d7c-c5c9daa82297" providerId="ADAL" clId="{D09B35B2-7C4F-4E4A-B486-D779110AB6D8}" dt="2021-05-18T13:54:01.980" v="1066" actId="478"/>
          <ac:spMkLst>
            <pc:docMk/>
            <pc:sldMk cId="2955749227" sldId="2145706420"/>
            <ac:spMk id="47" creationId="{CC6F9D7E-1345-4BA3-9454-E99297E9BC82}"/>
          </ac:spMkLst>
        </pc:spChg>
        <pc:spChg chg="mod">
          <ac:chgData name="LOUSTALOT Nicolas" userId="2e30b965-41d5-40eb-8d7c-c5c9daa82297" providerId="ADAL" clId="{D09B35B2-7C4F-4E4A-B486-D779110AB6D8}" dt="2021-05-18T13:55:41.792" v="1088" actId="1076"/>
          <ac:spMkLst>
            <pc:docMk/>
            <pc:sldMk cId="2955749227" sldId="2145706420"/>
            <ac:spMk id="48" creationId="{D8949603-EF3B-48C0-AC43-BE1ED22EB9E9}"/>
          </ac:spMkLst>
        </pc:spChg>
        <pc:spChg chg="mod">
          <ac:chgData name="LOUSTALOT Nicolas" userId="2e30b965-41d5-40eb-8d7c-c5c9daa82297" providerId="ADAL" clId="{D09B35B2-7C4F-4E4A-B486-D779110AB6D8}" dt="2021-05-18T13:55:41.792" v="1088" actId="1076"/>
          <ac:spMkLst>
            <pc:docMk/>
            <pc:sldMk cId="2955749227" sldId="2145706420"/>
            <ac:spMk id="50" creationId="{713D5C3D-DDD8-4F51-9512-5041CC515B11}"/>
          </ac:spMkLst>
        </pc:spChg>
        <pc:spChg chg="del">
          <ac:chgData name="LOUSTALOT Nicolas" userId="2e30b965-41d5-40eb-8d7c-c5c9daa82297" providerId="ADAL" clId="{D09B35B2-7C4F-4E4A-B486-D779110AB6D8}" dt="2021-05-18T13:55:21.572" v="1084" actId="478"/>
          <ac:spMkLst>
            <pc:docMk/>
            <pc:sldMk cId="2955749227" sldId="2145706420"/>
            <ac:spMk id="52" creationId="{599044E6-D2A0-49D7-985A-221C7F3A508C}"/>
          </ac:spMkLst>
        </pc:spChg>
        <pc:spChg chg="mod">
          <ac:chgData name="LOUSTALOT Nicolas" userId="2e30b965-41d5-40eb-8d7c-c5c9daa82297" providerId="ADAL" clId="{D09B35B2-7C4F-4E4A-B486-D779110AB6D8}" dt="2021-05-18T13:55:41.792" v="1088" actId="1076"/>
          <ac:spMkLst>
            <pc:docMk/>
            <pc:sldMk cId="2955749227" sldId="2145706420"/>
            <ac:spMk id="54" creationId="{D81EA29B-93E6-4A97-8043-FD7ED0B2C4B1}"/>
          </ac:spMkLst>
        </pc:spChg>
        <pc:spChg chg="mod">
          <ac:chgData name="LOUSTALOT Nicolas" userId="2e30b965-41d5-40eb-8d7c-c5c9daa82297" providerId="ADAL" clId="{D09B35B2-7C4F-4E4A-B486-D779110AB6D8}" dt="2021-05-18T14:33:59.872" v="1144" actId="20577"/>
          <ac:spMkLst>
            <pc:docMk/>
            <pc:sldMk cId="2955749227" sldId="2145706420"/>
            <ac:spMk id="56" creationId="{6AFC8C9E-E3F2-49D9-B810-BAC0C0D36043}"/>
          </ac:spMkLst>
        </pc:spChg>
        <pc:spChg chg="add del mod">
          <ac:chgData name="LOUSTALOT Nicolas" userId="2e30b965-41d5-40eb-8d7c-c5c9daa82297" providerId="ADAL" clId="{D09B35B2-7C4F-4E4A-B486-D779110AB6D8}" dt="2021-05-18T14:46:16.298" v="1146" actId="478"/>
          <ac:spMkLst>
            <pc:docMk/>
            <pc:sldMk cId="2955749227" sldId="2145706420"/>
            <ac:spMk id="58" creationId="{CA277A8A-9C44-417E-BD7F-864B2CAE67C7}"/>
          </ac:spMkLst>
        </pc:spChg>
        <pc:spChg chg="del">
          <ac:chgData name="LOUSTALOT Nicolas" userId="2e30b965-41d5-40eb-8d7c-c5c9daa82297" providerId="ADAL" clId="{D09B35B2-7C4F-4E4A-B486-D779110AB6D8}" dt="2021-05-18T13:53:56.020" v="1064" actId="478"/>
          <ac:spMkLst>
            <pc:docMk/>
            <pc:sldMk cId="2955749227" sldId="2145706420"/>
            <ac:spMk id="70" creationId="{9153406F-B3CB-4F6C-BDF0-F1C75A861EF2}"/>
          </ac:spMkLst>
        </pc:spChg>
        <pc:picChg chg="mod">
          <ac:chgData name="LOUSTALOT Nicolas" userId="2e30b965-41d5-40eb-8d7c-c5c9daa82297" providerId="ADAL" clId="{D09B35B2-7C4F-4E4A-B486-D779110AB6D8}" dt="2021-05-18T13:55:41.792" v="1088" actId="1076"/>
          <ac:picMkLst>
            <pc:docMk/>
            <pc:sldMk cId="2955749227" sldId="2145706420"/>
            <ac:picMk id="6" creationId="{57EB9657-D297-402A-BACE-AD5F1B8C77C0}"/>
          </ac:picMkLst>
        </pc:picChg>
        <pc:picChg chg="mod">
          <ac:chgData name="LOUSTALOT Nicolas" userId="2e30b965-41d5-40eb-8d7c-c5c9daa82297" providerId="ADAL" clId="{D09B35B2-7C4F-4E4A-B486-D779110AB6D8}" dt="2021-05-18T13:55:41.792" v="1088" actId="1076"/>
          <ac:picMkLst>
            <pc:docMk/>
            <pc:sldMk cId="2955749227" sldId="2145706420"/>
            <ac:picMk id="10" creationId="{7C1B7752-A6E4-4692-B63D-E993B0EE8CDD}"/>
          </ac:picMkLst>
        </pc:picChg>
        <pc:picChg chg="mod">
          <ac:chgData name="LOUSTALOT Nicolas" userId="2e30b965-41d5-40eb-8d7c-c5c9daa82297" providerId="ADAL" clId="{D09B35B2-7C4F-4E4A-B486-D779110AB6D8}" dt="2021-05-18T14:46:38.829" v="1148" actId="1076"/>
          <ac:picMkLst>
            <pc:docMk/>
            <pc:sldMk cId="2955749227" sldId="2145706420"/>
            <ac:picMk id="14" creationId="{AF8D9F77-367B-43CC-B958-040F1927B9C9}"/>
          </ac:picMkLst>
        </pc:picChg>
        <pc:picChg chg="del">
          <ac:chgData name="LOUSTALOT Nicolas" userId="2e30b965-41d5-40eb-8d7c-c5c9daa82297" providerId="ADAL" clId="{D09B35B2-7C4F-4E4A-B486-D779110AB6D8}" dt="2021-05-18T13:53:50.269" v="1061" actId="478"/>
          <ac:picMkLst>
            <pc:docMk/>
            <pc:sldMk cId="2955749227" sldId="2145706420"/>
            <ac:picMk id="26" creationId="{5BA2456F-09FB-4733-94A4-F5A0B3335868}"/>
          </ac:picMkLst>
        </pc:picChg>
        <pc:picChg chg="del">
          <ac:chgData name="LOUSTALOT Nicolas" userId="2e30b965-41d5-40eb-8d7c-c5c9daa82297" providerId="ADAL" clId="{D09B35B2-7C4F-4E4A-B486-D779110AB6D8}" dt="2021-05-18T13:55:29.356" v="1085" actId="478"/>
          <ac:picMkLst>
            <pc:docMk/>
            <pc:sldMk cId="2955749227" sldId="2145706420"/>
            <ac:picMk id="29" creationId="{5358AFC3-DDC5-4BE8-9FD9-EF06BDF8EEDB}"/>
          </ac:picMkLst>
        </pc:picChg>
        <pc:picChg chg="del">
          <ac:chgData name="LOUSTALOT Nicolas" userId="2e30b965-41d5-40eb-8d7c-c5c9daa82297" providerId="ADAL" clId="{D09B35B2-7C4F-4E4A-B486-D779110AB6D8}" dt="2021-05-18T13:53:51.883" v="1062" actId="478"/>
          <ac:picMkLst>
            <pc:docMk/>
            <pc:sldMk cId="2955749227" sldId="2145706420"/>
            <ac:picMk id="36" creationId="{C1F53C58-677F-47A1-8DA2-C94485D54F4E}"/>
          </ac:picMkLst>
        </pc:picChg>
        <pc:picChg chg="del">
          <ac:chgData name="LOUSTALOT Nicolas" userId="2e30b965-41d5-40eb-8d7c-c5c9daa82297" providerId="ADAL" clId="{D09B35B2-7C4F-4E4A-B486-D779110AB6D8}" dt="2021-05-18T13:54:04.964" v="1067" actId="478"/>
          <ac:picMkLst>
            <pc:docMk/>
            <pc:sldMk cId="2955749227" sldId="2145706420"/>
            <ac:picMk id="37" creationId="{B5F0BA5D-48D2-4FCA-B870-7DD0A761B9FD}"/>
          </ac:picMkLst>
        </pc:picChg>
        <pc:picChg chg="mod">
          <ac:chgData name="LOUSTALOT Nicolas" userId="2e30b965-41d5-40eb-8d7c-c5c9daa82297" providerId="ADAL" clId="{D09B35B2-7C4F-4E4A-B486-D779110AB6D8}" dt="2021-05-18T14:46:42.386" v="1150" actId="1076"/>
          <ac:picMkLst>
            <pc:docMk/>
            <pc:sldMk cId="2955749227" sldId="2145706420"/>
            <ac:picMk id="40" creationId="{58BDB263-FEA4-4C1E-9DE3-EB90BE4904DF}"/>
          </ac:picMkLst>
        </pc:picChg>
        <pc:picChg chg="mod">
          <ac:chgData name="LOUSTALOT Nicolas" userId="2e30b965-41d5-40eb-8d7c-c5c9daa82297" providerId="ADAL" clId="{D09B35B2-7C4F-4E4A-B486-D779110AB6D8}" dt="2021-05-18T13:55:35.845" v="1087" actId="1076"/>
          <ac:picMkLst>
            <pc:docMk/>
            <pc:sldMk cId="2955749227" sldId="2145706420"/>
            <ac:picMk id="44" creationId="{4F5BD833-BC87-4A85-BCF4-61CC60C269EC}"/>
          </ac:picMkLst>
        </pc:picChg>
        <pc:picChg chg="mod">
          <ac:chgData name="LOUSTALOT Nicolas" userId="2e30b965-41d5-40eb-8d7c-c5c9daa82297" providerId="ADAL" clId="{D09B35B2-7C4F-4E4A-B486-D779110AB6D8}" dt="2021-05-18T13:55:41.792" v="1088" actId="1076"/>
          <ac:picMkLst>
            <pc:docMk/>
            <pc:sldMk cId="2955749227" sldId="2145706420"/>
            <ac:picMk id="45" creationId="{CB76CEE8-D87A-45BE-97B5-E0160B3354AD}"/>
          </ac:picMkLst>
        </pc:picChg>
        <pc:picChg chg="mod">
          <ac:chgData name="LOUSTALOT Nicolas" userId="2e30b965-41d5-40eb-8d7c-c5c9daa82297" providerId="ADAL" clId="{D09B35B2-7C4F-4E4A-B486-D779110AB6D8}" dt="2021-05-18T13:55:41.792" v="1088" actId="1076"/>
          <ac:picMkLst>
            <pc:docMk/>
            <pc:sldMk cId="2955749227" sldId="2145706420"/>
            <ac:picMk id="49" creationId="{FCE7A74E-7E98-4A64-BD0C-0AFB019C7468}"/>
          </ac:picMkLst>
        </pc:picChg>
        <pc:picChg chg="mod">
          <ac:chgData name="LOUSTALOT Nicolas" userId="2e30b965-41d5-40eb-8d7c-c5c9daa82297" providerId="ADAL" clId="{D09B35B2-7C4F-4E4A-B486-D779110AB6D8}" dt="2021-05-18T13:55:35.845" v="1087" actId="1076"/>
          <ac:picMkLst>
            <pc:docMk/>
            <pc:sldMk cId="2955749227" sldId="2145706420"/>
            <ac:picMk id="51" creationId="{1740603A-3E86-4E81-9128-5820A5560E1C}"/>
          </ac:picMkLst>
        </pc:picChg>
        <pc:picChg chg="mod">
          <ac:chgData name="LOUSTALOT Nicolas" userId="2e30b965-41d5-40eb-8d7c-c5c9daa82297" providerId="ADAL" clId="{D09B35B2-7C4F-4E4A-B486-D779110AB6D8}" dt="2021-05-18T13:55:41.792" v="1088" actId="1076"/>
          <ac:picMkLst>
            <pc:docMk/>
            <pc:sldMk cId="2955749227" sldId="2145706420"/>
            <ac:picMk id="53" creationId="{FFFB5719-4355-434C-A511-3F2D9CF8BE50}"/>
          </ac:picMkLst>
        </pc:picChg>
        <pc:picChg chg="add del mod">
          <ac:chgData name="LOUSTALOT Nicolas" userId="2e30b965-41d5-40eb-8d7c-c5c9daa82297" providerId="ADAL" clId="{D09B35B2-7C4F-4E4A-B486-D779110AB6D8}" dt="2021-05-18T14:46:16.298" v="1146" actId="478"/>
          <ac:picMkLst>
            <pc:docMk/>
            <pc:sldMk cId="2955749227" sldId="2145706420"/>
            <ac:picMk id="55" creationId="{C61411F0-F6C8-4FD9-BFAB-241AB4C0C7AC}"/>
          </ac:picMkLst>
        </pc:picChg>
        <pc:picChg chg="add mod">
          <ac:chgData name="LOUSTALOT Nicolas" userId="2e30b965-41d5-40eb-8d7c-c5c9daa82297" providerId="ADAL" clId="{D09B35B2-7C4F-4E4A-B486-D779110AB6D8}" dt="2021-05-18T14:47:47.990" v="1157" actId="1076"/>
          <ac:picMkLst>
            <pc:docMk/>
            <pc:sldMk cId="2955749227" sldId="2145706420"/>
            <ac:picMk id="59" creationId="{109A387B-EB57-449A-A885-FF8228D3647A}"/>
          </ac:picMkLst>
        </pc:picChg>
        <pc:picChg chg="add mod">
          <ac:chgData name="LOUSTALOT Nicolas" userId="2e30b965-41d5-40eb-8d7c-c5c9daa82297" providerId="ADAL" clId="{D09B35B2-7C4F-4E4A-B486-D779110AB6D8}" dt="2021-05-18T14:47:53.924" v="1158" actId="1076"/>
          <ac:picMkLst>
            <pc:docMk/>
            <pc:sldMk cId="2955749227" sldId="2145706420"/>
            <ac:picMk id="60" creationId="{A53E3982-D3BD-44D3-A3C4-694B13806109}"/>
          </ac:picMkLst>
        </pc:picChg>
        <pc:cxnChg chg="add mod">
          <ac:chgData name="LOUSTALOT Nicolas" userId="2e30b965-41d5-40eb-8d7c-c5c9daa82297" providerId="ADAL" clId="{D09B35B2-7C4F-4E4A-B486-D779110AB6D8}" dt="2021-05-18T14:48:18.099" v="1187" actId="208"/>
          <ac:cxnSpMkLst>
            <pc:docMk/>
            <pc:sldMk cId="2955749227" sldId="2145706420"/>
            <ac:cxnSpMk id="17" creationId="{945FCD53-25C7-4FC4-8039-0C12186578DE}"/>
          </ac:cxnSpMkLst>
        </pc:cxnChg>
        <pc:cxnChg chg="add mod">
          <ac:chgData name="LOUSTALOT Nicolas" userId="2e30b965-41d5-40eb-8d7c-c5c9daa82297" providerId="ADAL" clId="{D09B35B2-7C4F-4E4A-B486-D779110AB6D8}" dt="2021-05-18T14:48:55.446" v="1208" actId="208"/>
          <ac:cxnSpMkLst>
            <pc:docMk/>
            <pc:sldMk cId="2955749227" sldId="2145706420"/>
            <ac:cxnSpMk id="20" creationId="{C2491333-7602-4BDC-A038-0B3CF40F26FA}"/>
          </ac:cxnSpMkLst>
        </pc:cxnChg>
        <pc:cxnChg chg="mod">
          <ac:chgData name="LOUSTALOT Nicolas" userId="2e30b965-41d5-40eb-8d7c-c5c9daa82297" providerId="ADAL" clId="{D09B35B2-7C4F-4E4A-B486-D779110AB6D8}" dt="2021-05-18T14:49:50.971" v="1221" actId="14100"/>
          <ac:cxnSpMkLst>
            <pc:docMk/>
            <pc:sldMk cId="2955749227" sldId="2145706420"/>
            <ac:cxnSpMk id="28" creationId="{371EC54E-C321-4DD3-80E3-283B953937A2}"/>
          </ac:cxnSpMkLst>
        </pc:cxnChg>
        <pc:cxnChg chg="del mod">
          <ac:chgData name="LOUSTALOT Nicolas" userId="2e30b965-41d5-40eb-8d7c-c5c9daa82297" providerId="ADAL" clId="{D09B35B2-7C4F-4E4A-B486-D779110AB6D8}" dt="2021-05-18T13:53:57.578" v="1065" actId="478"/>
          <ac:cxnSpMkLst>
            <pc:docMk/>
            <pc:sldMk cId="2955749227" sldId="2145706420"/>
            <ac:cxnSpMk id="42" creationId="{D7271D06-DD1F-423B-8BCE-76FEFF5B6134}"/>
          </ac:cxnSpMkLst>
        </pc:cxnChg>
        <pc:cxnChg chg="del mod">
          <ac:chgData name="LOUSTALOT Nicolas" userId="2e30b965-41d5-40eb-8d7c-c5c9daa82297" providerId="ADAL" clId="{D09B35B2-7C4F-4E4A-B486-D779110AB6D8}" dt="2021-05-18T13:54:08.705" v="1069" actId="478"/>
          <ac:cxnSpMkLst>
            <pc:docMk/>
            <pc:sldMk cId="2955749227" sldId="2145706420"/>
            <ac:cxnSpMk id="57" creationId="{44343B35-B654-40F5-9BC0-4F096918718A}"/>
          </ac:cxnSpMkLst>
        </pc:cxnChg>
        <pc:cxnChg chg="mod">
          <ac:chgData name="LOUSTALOT Nicolas" userId="2e30b965-41d5-40eb-8d7c-c5c9daa82297" providerId="ADAL" clId="{D09B35B2-7C4F-4E4A-B486-D779110AB6D8}" dt="2021-05-18T14:49:32.418" v="1209" actId="20577"/>
          <ac:cxnSpMkLst>
            <pc:docMk/>
            <pc:sldMk cId="2955749227" sldId="2145706420"/>
            <ac:cxnSpMk id="63" creationId="{B31AC1D8-660F-45DC-97EF-0E17234E811D}"/>
          </ac:cxnSpMkLst>
        </pc:cxnChg>
        <pc:cxnChg chg="mod">
          <ac:chgData name="LOUSTALOT Nicolas" userId="2e30b965-41d5-40eb-8d7c-c5c9daa82297" providerId="ADAL" clId="{D09B35B2-7C4F-4E4A-B486-D779110AB6D8}" dt="2021-05-18T14:49:53.597" v="1222" actId="14100"/>
          <ac:cxnSpMkLst>
            <pc:docMk/>
            <pc:sldMk cId="2955749227" sldId="2145706420"/>
            <ac:cxnSpMk id="67" creationId="{FF53376D-4CDD-4A8F-AEE3-35E57CDA2A3E}"/>
          </ac:cxnSpMkLst>
        </pc:cxnChg>
      </pc:sldChg>
      <pc:sldChg chg="modSp add ord">
        <pc:chgData name="LOUSTALOT Nicolas" userId="2e30b965-41d5-40eb-8d7c-c5c9daa82297" providerId="ADAL" clId="{D09B35B2-7C4F-4E4A-B486-D779110AB6D8}" dt="2021-05-18T19:16:24.520" v="1629" actId="12788"/>
        <pc:sldMkLst>
          <pc:docMk/>
          <pc:sldMk cId="960788710" sldId="2145706421"/>
        </pc:sldMkLst>
        <pc:spChg chg="mod">
          <ac:chgData name="LOUSTALOT Nicolas" userId="2e30b965-41d5-40eb-8d7c-c5c9daa82297" providerId="ADAL" clId="{D09B35B2-7C4F-4E4A-B486-D779110AB6D8}" dt="2021-05-18T19:15:00.152" v="1627" actId="20577"/>
          <ac:spMkLst>
            <pc:docMk/>
            <pc:sldMk cId="960788710" sldId="2145706421"/>
            <ac:spMk id="6" creationId="{BEB524DF-2317-4B1D-8D57-454876E4B29C}"/>
          </ac:spMkLst>
        </pc:spChg>
        <pc:spChg chg="mod">
          <ac:chgData name="LOUSTALOT Nicolas" userId="2e30b965-41d5-40eb-8d7c-c5c9daa82297" providerId="ADAL" clId="{D09B35B2-7C4F-4E4A-B486-D779110AB6D8}" dt="2021-05-18T19:16:24.520" v="1629" actId="12788"/>
          <ac:spMkLst>
            <pc:docMk/>
            <pc:sldMk cId="960788710" sldId="2145706421"/>
            <ac:spMk id="7" creationId="{1C5709B8-38DB-46AE-8901-6A1BFDF6F634}"/>
          </ac:spMkLst>
        </pc:spChg>
        <pc:spChg chg="mod">
          <ac:chgData name="LOUSTALOT Nicolas" userId="2e30b965-41d5-40eb-8d7c-c5c9daa82297" providerId="ADAL" clId="{D09B35B2-7C4F-4E4A-B486-D779110AB6D8}" dt="2021-05-18T19:16:24.520" v="1629" actId="12788"/>
          <ac:spMkLst>
            <pc:docMk/>
            <pc:sldMk cId="960788710" sldId="2145706421"/>
            <ac:spMk id="8" creationId="{B25580B1-4E24-46FE-94BC-73508FD2973B}"/>
          </ac:spMkLst>
        </pc:spChg>
        <pc:spChg chg="mod">
          <ac:chgData name="LOUSTALOT Nicolas" userId="2e30b965-41d5-40eb-8d7c-c5c9daa82297" providerId="ADAL" clId="{D09B35B2-7C4F-4E4A-B486-D779110AB6D8}" dt="2021-05-18T19:15:18.028" v="1628" actId="1076"/>
          <ac:spMkLst>
            <pc:docMk/>
            <pc:sldMk cId="960788710" sldId="2145706421"/>
            <ac:spMk id="10" creationId="{8DFB234C-A9C2-405E-9658-5278E5AEBC88}"/>
          </ac:spMkLst>
        </pc:spChg>
        <pc:spChg chg="mod">
          <ac:chgData name="LOUSTALOT Nicolas" userId="2e30b965-41d5-40eb-8d7c-c5c9daa82297" providerId="ADAL" clId="{D09B35B2-7C4F-4E4A-B486-D779110AB6D8}" dt="2021-05-18T19:16:24.520" v="1629" actId="12788"/>
          <ac:spMkLst>
            <pc:docMk/>
            <pc:sldMk cId="960788710" sldId="2145706421"/>
            <ac:spMk id="13" creationId="{41C1A3DA-C252-4B5A-87D9-C1911DBC78EC}"/>
          </ac:spMkLst>
        </pc:spChg>
      </pc:sldChg>
      <pc:sldChg chg="modSp add">
        <pc:chgData name="LOUSTALOT Nicolas" userId="2e30b965-41d5-40eb-8d7c-c5c9daa82297" providerId="ADAL" clId="{D09B35B2-7C4F-4E4A-B486-D779110AB6D8}" dt="2021-05-18T10:30:19.175" v="658" actId="6549"/>
        <pc:sldMkLst>
          <pc:docMk/>
          <pc:sldMk cId="1640208681" sldId="2145706422"/>
        </pc:sldMkLst>
        <pc:spChg chg="mod">
          <ac:chgData name="LOUSTALOT Nicolas" userId="2e30b965-41d5-40eb-8d7c-c5c9daa82297" providerId="ADAL" clId="{D09B35B2-7C4F-4E4A-B486-D779110AB6D8}" dt="2021-05-18T10:30:19.175" v="658" actId="6549"/>
          <ac:spMkLst>
            <pc:docMk/>
            <pc:sldMk cId="1640208681" sldId="2145706422"/>
            <ac:spMk id="3" creationId="{6A9A4BCB-59A9-4488-B788-ECB612E064EE}"/>
          </ac:spMkLst>
        </pc:spChg>
      </pc:sldChg>
      <pc:sldChg chg="addSp delSp modSp add modTransition">
        <pc:chgData name="LOUSTALOT Nicolas" userId="2e30b965-41d5-40eb-8d7c-c5c9daa82297" providerId="ADAL" clId="{D09B35B2-7C4F-4E4A-B486-D779110AB6D8}" dt="2021-05-19T07:23:17.087" v="1922"/>
        <pc:sldMkLst>
          <pc:docMk/>
          <pc:sldMk cId="2810317664" sldId="2145706423"/>
        </pc:sldMkLst>
        <pc:spChg chg="add mod">
          <ac:chgData name="LOUSTALOT Nicolas" userId="2e30b965-41d5-40eb-8d7c-c5c9daa82297" providerId="ADAL" clId="{D09B35B2-7C4F-4E4A-B486-D779110AB6D8}" dt="2021-05-18T19:25:24.543" v="1641" actId="1076"/>
          <ac:spMkLst>
            <pc:docMk/>
            <pc:sldMk cId="2810317664" sldId="2145706423"/>
            <ac:spMk id="5" creationId="{1CAC06E6-59D2-4E8E-8F29-3010C7515CDE}"/>
          </ac:spMkLst>
        </pc:spChg>
        <pc:spChg chg="add mod">
          <ac:chgData name="LOUSTALOT Nicolas" userId="2e30b965-41d5-40eb-8d7c-c5c9daa82297" providerId="ADAL" clId="{D09B35B2-7C4F-4E4A-B486-D779110AB6D8}" dt="2021-05-19T06:15:09.109" v="1826" actId="207"/>
          <ac:spMkLst>
            <pc:docMk/>
            <pc:sldMk cId="2810317664" sldId="2145706423"/>
            <ac:spMk id="6" creationId="{F3165704-76FD-4C49-8C57-9A4FCE7ADC18}"/>
          </ac:spMkLst>
        </pc:spChg>
        <pc:spChg chg="add mod">
          <ac:chgData name="LOUSTALOT Nicolas" userId="2e30b965-41d5-40eb-8d7c-c5c9daa82297" providerId="ADAL" clId="{D09B35B2-7C4F-4E4A-B486-D779110AB6D8}" dt="2021-05-19T06:14:49.647" v="1822" actId="1035"/>
          <ac:spMkLst>
            <pc:docMk/>
            <pc:sldMk cId="2810317664" sldId="2145706423"/>
            <ac:spMk id="7" creationId="{887BAB3D-605D-4705-8823-8D5A695359CC}"/>
          </ac:spMkLst>
        </pc:spChg>
        <pc:spChg chg="add mod">
          <ac:chgData name="LOUSTALOT Nicolas" userId="2e30b965-41d5-40eb-8d7c-c5c9daa82297" providerId="ADAL" clId="{D09B35B2-7C4F-4E4A-B486-D779110AB6D8}" dt="2021-05-19T06:14:49.647" v="1822" actId="1035"/>
          <ac:spMkLst>
            <pc:docMk/>
            <pc:sldMk cId="2810317664" sldId="2145706423"/>
            <ac:spMk id="8" creationId="{FCB2A0D5-310F-4624-94D0-B7FD11319840}"/>
          </ac:spMkLst>
        </pc:spChg>
        <pc:spChg chg="add mod">
          <ac:chgData name="LOUSTALOT Nicolas" userId="2e30b965-41d5-40eb-8d7c-c5c9daa82297" providerId="ADAL" clId="{D09B35B2-7C4F-4E4A-B486-D779110AB6D8}" dt="2021-05-19T06:14:49.647" v="1822" actId="1035"/>
          <ac:spMkLst>
            <pc:docMk/>
            <pc:sldMk cId="2810317664" sldId="2145706423"/>
            <ac:spMk id="9" creationId="{A912C657-78AC-4984-A4F9-5DEB6A39B9A9}"/>
          </ac:spMkLst>
        </pc:spChg>
        <pc:spChg chg="mod">
          <ac:chgData name="LOUSTALOT Nicolas" userId="2e30b965-41d5-40eb-8d7c-c5c9daa82297" providerId="ADAL" clId="{D09B35B2-7C4F-4E4A-B486-D779110AB6D8}" dt="2021-05-19T07:16:09.528" v="1909" actId="2085"/>
          <ac:spMkLst>
            <pc:docMk/>
            <pc:sldMk cId="2810317664" sldId="2145706423"/>
            <ac:spMk id="10" creationId="{2CBF47B6-F4F8-4CC0-BC47-D90AA5E383C5}"/>
          </ac:spMkLst>
        </pc:spChg>
        <pc:spChg chg="add del">
          <ac:chgData name="LOUSTALOT Nicolas" userId="2e30b965-41d5-40eb-8d7c-c5c9daa82297" providerId="ADAL" clId="{D09B35B2-7C4F-4E4A-B486-D779110AB6D8}" dt="2021-05-18T10:32:11.355" v="745" actId="478"/>
          <ac:spMkLst>
            <pc:docMk/>
            <pc:sldMk cId="2810317664" sldId="2145706423"/>
            <ac:spMk id="10" creationId="{F8F81C86-F28D-4E1E-A1A5-DDB072DB467A}"/>
          </ac:spMkLst>
        </pc:spChg>
        <pc:spChg chg="add mod">
          <ac:chgData name="LOUSTALOT Nicolas" userId="2e30b965-41d5-40eb-8d7c-c5c9daa82297" providerId="ADAL" clId="{D09B35B2-7C4F-4E4A-B486-D779110AB6D8}" dt="2021-05-19T06:14:49.647" v="1822" actId="1035"/>
          <ac:spMkLst>
            <pc:docMk/>
            <pc:sldMk cId="2810317664" sldId="2145706423"/>
            <ac:spMk id="11" creationId="{8C99E058-EA74-46B8-ABF6-7FBFE97EEDF1}"/>
          </ac:spMkLst>
        </pc:spChg>
        <pc:spChg chg="add del">
          <ac:chgData name="LOUSTALOT Nicolas" userId="2e30b965-41d5-40eb-8d7c-c5c9daa82297" providerId="ADAL" clId="{D09B35B2-7C4F-4E4A-B486-D779110AB6D8}" dt="2021-05-18T10:32:10.580" v="744" actId="478"/>
          <ac:spMkLst>
            <pc:docMk/>
            <pc:sldMk cId="2810317664" sldId="2145706423"/>
            <ac:spMk id="12" creationId="{79A44598-1047-4F5E-90E0-1DD7CB878EA3}"/>
          </ac:spMkLst>
        </pc:spChg>
        <pc:spChg chg="mod">
          <ac:chgData name="LOUSTALOT Nicolas" userId="2e30b965-41d5-40eb-8d7c-c5c9daa82297" providerId="ADAL" clId="{D09B35B2-7C4F-4E4A-B486-D779110AB6D8}" dt="2021-05-19T06:14:49.647" v="1822" actId="1035"/>
          <ac:spMkLst>
            <pc:docMk/>
            <pc:sldMk cId="2810317664" sldId="2145706423"/>
            <ac:spMk id="12" creationId="{E569BD4C-0034-4EEE-ACE5-1BF9332A2E8F}"/>
          </ac:spMkLst>
        </pc:spChg>
        <pc:spChg chg="add">
          <ac:chgData name="LOUSTALOT Nicolas" userId="2e30b965-41d5-40eb-8d7c-c5c9daa82297" providerId="ADAL" clId="{D09B35B2-7C4F-4E4A-B486-D779110AB6D8}" dt="2021-05-18T19:25:25.441" v="1642"/>
          <ac:spMkLst>
            <pc:docMk/>
            <pc:sldMk cId="2810317664" sldId="2145706423"/>
            <ac:spMk id="13" creationId="{F4ADF582-A30A-4E18-80A9-012E57834C5A}"/>
          </ac:spMkLst>
        </pc:spChg>
        <pc:spChg chg="mod">
          <ac:chgData name="LOUSTALOT Nicolas" userId="2e30b965-41d5-40eb-8d7c-c5c9daa82297" providerId="ADAL" clId="{D09B35B2-7C4F-4E4A-B486-D779110AB6D8}" dt="2021-05-19T07:19:25.371" v="1919" actId="1076"/>
          <ac:spMkLst>
            <pc:docMk/>
            <pc:sldMk cId="2810317664" sldId="2145706423"/>
            <ac:spMk id="16" creationId="{BFFB6B1D-0117-402E-992D-E92EF4CF6069}"/>
          </ac:spMkLst>
        </pc:spChg>
        <pc:spChg chg="mod">
          <ac:chgData name="LOUSTALOT Nicolas" userId="2e30b965-41d5-40eb-8d7c-c5c9daa82297" providerId="ADAL" clId="{D09B35B2-7C4F-4E4A-B486-D779110AB6D8}" dt="2021-05-19T07:19:46.174" v="1920" actId="554"/>
          <ac:spMkLst>
            <pc:docMk/>
            <pc:sldMk cId="2810317664" sldId="2145706423"/>
            <ac:spMk id="17" creationId="{B8CC655C-820C-49B0-8BD6-220E0ABBD60F}"/>
          </ac:spMkLst>
        </pc:spChg>
        <pc:spChg chg="mod">
          <ac:chgData name="LOUSTALOT Nicolas" userId="2e30b965-41d5-40eb-8d7c-c5c9daa82297" providerId="ADAL" clId="{D09B35B2-7C4F-4E4A-B486-D779110AB6D8}" dt="2021-05-19T07:19:46.174" v="1920" actId="554"/>
          <ac:spMkLst>
            <pc:docMk/>
            <pc:sldMk cId="2810317664" sldId="2145706423"/>
            <ac:spMk id="18" creationId="{72F71B1D-65A4-48C9-AFFA-98E07CB42B09}"/>
          </ac:spMkLst>
        </pc:spChg>
        <pc:spChg chg="mod">
          <ac:chgData name="LOUSTALOT Nicolas" userId="2e30b965-41d5-40eb-8d7c-c5c9daa82297" providerId="ADAL" clId="{D09B35B2-7C4F-4E4A-B486-D779110AB6D8}" dt="2021-05-19T06:14:49.647" v="1822" actId="1035"/>
          <ac:spMkLst>
            <pc:docMk/>
            <pc:sldMk cId="2810317664" sldId="2145706423"/>
            <ac:spMk id="19" creationId="{DC539074-2D77-4D48-AD55-FDBDCFB46B5D}"/>
          </ac:spMkLst>
        </pc:spChg>
        <pc:spChg chg="mod">
          <ac:chgData name="LOUSTALOT Nicolas" userId="2e30b965-41d5-40eb-8d7c-c5c9daa82297" providerId="ADAL" clId="{D09B35B2-7C4F-4E4A-B486-D779110AB6D8}" dt="2021-05-19T07:16:23.846" v="1913" actId="2085"/>
          <ac:spMkLst>
            <pc:docMk/>
            <pc:sldMk cId="2810317664" sldId="2145706423"/>
            <ac:spMk id="22" creationId="{656A668E-EA4A-45EB-8C22-3AC25BE60730}"/>
          </ac:spMkLst>
        </pc:spChg>
        <pc:spChg chg="mod">
          <ac:chgData name="LOUSTALOT Nicolas" userId="2e30b965-41d5-40eb-8d7c-c5c9daa82297" providerId="ADAL" clId="{D09B35B2-7C4F-4E4A-B486-D779110AB6D8}" dt="2021-05-19T06:14:49.647" v="1822" actId="1035"/>
          <ac:spMkLst>
            <pc:docMk/>
            <pc:sldMk cId="2810317664" sldId="2145706423"/>
            <ac:spMk id="23" creationId="{EEA8A51B-0D6B-4291-A5D3-79E979307A13}"/>
          </ac:spMkLst>
        </pc:spChg>
        <pc:spChg chg="mod">
          <ac:chgData name="LOUSTALOT Nicolas" userId="2e30b965-41d5-40eb-8d7c-c5c9daa82297" providerId="ADAL" clId="{D09B35B2-7C4F-4E4A-B486-D779110AB6D8}" dt="2021-05-19T07:20:26.108" v="1921" actId="1076"/>
          <ac:spMkLst>
            <pc:docMk/>
            <pc:sldMk cId="2810317664" sldId="2145706423"/>
            <ac:spMk id="24" creationId="{A099109D-B6AA-46A8-A8F0-C106DCC04DB1}"/>
          </ac:spMkLst>
        </pc:spChg>
        <pc:spChg chg="mod">
          <ac:chgData name="LOUSTALOT Nicolas" userId="2e30b965-41d5-40eb-8d7c-c5c9daa82297" providerId="ADAL" clId="{D09B35B2-7C4F-4E4A-B486-D779110AB6D8}" dt="2021-05-19T06:14:49.647" v="1822" actId="1035"/>
          <ac:spMkLst>
            <pc:docMk/>
            <pc:sldMk cId="2810317664" sldId="2145706423"/>
            <ac:spMk id="25" creationId="{98905312-BE08-48B2-A2FE-3562C91710A5}"/>
          </ac:spMkLst>
        </pc:spChg>
        <pc:spChg chg="mod">
          <ac:chgData name="LOUSTALOT Nicolas" userId="2e30b965-41d5-40eb-8d7c-c5c9daa82297" providerId="ADAL" clId="{D09B35B2-7C4F-4E4A-B486-D779110AB6D8}" dt="2021-05-19T07:16:26.277" v="1914" actId="2085"/>
          <ac:spMkLst>
            <pc:docMk/>
            <pc:sldMk cId="2810317664" sldId="2145706423"/>
            <ac:spMk id="26" creationId="{42051984-47C7-4089-9A84-70E4F0617F5E}"/>
          </ac:spMkLst>
        </pc:spChg>
        <pc:spChg chg="mod">
          <ac:chgData name="LOUSTALOT Nicolas" userId="2e30b965-41d5-40eb-8d7c-c5c9daa82297" providerId="ADAL" clId="{D09B35B2-7C4F-4E4A-B486-D779110AB6D8}" dt="2021-05-19T06:14:49.647" v="1822" actId="1035"/>
          <ac:spMkLst>
            <pc:docMk/>
            <pc:sldMk cId="2810317664" sldId="2145706423"/>
            <ac:spMk id="27" creationId="{2D936B74-36C7-4FAA-95E6-A1340808B68C}"/>
          </ac:spMkLst>
        </pc:spChg>
        <pc:spChg chg="mod">
          <ac:chgData name="LOUSTALOT Nicolas" userId="2e30b965-41d5-40eb-8d7c-c5c9daa82297" providerId="ADAL" clId="{D09B35B2-7C4F-4E4A-B486-D779110AB6D8}" dt="2021-05-19T07:16:28.444" v="1915" actId="2085"/>
          <ac:spMkLst>
            <pc:docMk/>
            <pc:sldMk cId="2810317664" sldId="2145706423"/>
            <ac:spMk id="28" creationId="{DC07C112-E84A-4980-8331-7285208A8686}"/>
          </ac:spMkLst>
        </pc:spChg>
        <pc:spChg chg="mod">
          <ac:chgData name="LOUSTALOT Nicolas" userId="2e30b965-41d5-40eb-8d7c-c5c9daa82297" providerId="ADAL" clId="{D09B35B2-7C4F-4E4A-B486-D779110AB6D8}" dt="2021-05-19T06:14:49.647" v="1822" actId="1035"/>
          <ac:spMkLst>
            <pc:docMk/>
            <pc:sldMk cId="2810317664" sldId="2145706423"/>
            <ac:spMk id="29" creationId="{8BFB31F7-AAB1-45EE-AC37-0F440CD0B98F}"/>
          </ac:spMkLst>
        </pc:spChg>
        <pc:spChg chg="mod">
          <ac:chgData name="LOUSTALOT Nicolas" userId="2e30b965-41d5-40eb-8d7c-c5c9daa82297" providerId="ADAL" clId="{D09B35B2-7C4F-4E4A-B486-D779110AB6D8}" dt="2021-05-19T07:16:14.743" v="1911" actId="2085"/>
          <ac:spMkLst>
            <pc:docMk/>
            <pc:sldMk cId="2810317664" sldId="2145706423"/>
            <ac:spMk id="30" creationId="{F476772C-D469-4EF7-8304-123280425C91}"/>
          </ac:spMkLst>
        </pc:spChg>
        <pc:spChg chg="mod">
          <ac:chgData name="LOUSTALOT Nicolas" userId="2e30b965-41d5-40eb-8d7c-c5c9daa82297" providerId="ADAL" clId="{D09B35B2-7C4F-4E4A-B486-D779110AB6D8}" dt="2021-05-19T06:14:49.647" v="1822" actId="1035"/>
          <ac:spMkLst>
            <pc:docMk/>
            <pc:sldMk cId="2810317664" sldId="2145706423"/>
            <ac:spMk id="31" creationId="{F7D7ED09-31FD-45F3-A8D8-00EA44137CA0}"/>
          </ac:spMkLst>
        </pc:spChg>
        <pc:spChg chg="mod">
          <ac:chgData name="LOUSTALOT Nicolas" userId="2e30b965-41d5-40eb-8d7c-c5c9daa82297" providerId="ADAL" clId="{D09B35B2-7C4F-4E4A-B486-D779110AB6D8}" dt="2021-05-19T07:16:17.112" v="1912" actId="2085"/>
          <ac:spMkLst>
            <pc:docMk/>
            <pc:sldMk cId="2810317664" sldId="2145706423"/>
            <ac:spMk id="32" creationId="{99D44C54-8903-489B-838B-005E559F91BD}"/>
          </ac:spMkLst>
        </pc:spChg>
        <pc:spChg chg="mod">
          <ac:chgData name="LOUSTALOT Nicolas" userId="2e30b965-41d5-40eb-8d7c-c5c9daa82297" providerId="ADAL" clId="{D09B35B2-7C4F-4E4A-B486-D779110AB6D8}" dt="2021-05-19T06:14:49.647" v="1822" actId="1035"/>
          <ac:spMkLst>
            <pc:docMk/>
            <pc:sldMk cId="2810317664" sldId="2145706423"/>
            <ac:spMk id="33" creationId="{3A4E0906-DF5C-4426-A346-25F1D9BFB802}"/>
          </ac:spMkLst>
        </pc:spChg>
        <pc:cxnChg chg="mod">
          <ac:chgData name="LOUSTALOT Nicolas" userId="2e30b965-41d5-40eb-8d7c-c5c9daa82297" providerId="ADAL" clId="{D09B35B2-7C4F-4E4A-B486-D779110AB6D8}" dt="2021-05-19T06:14:49.647" v="1822" actId="1035"/>
          <ac:cxnSpMkLst>
            <pc:docMk/>
            <pc:sldMk cId="2810317664" sldId="2145706423"/>
            <ac:cxnSpMk id="20" creationId="{0C3F7726-9212-480F-BBEE-BA3C8064E309}"/>
          </ac:cxnSpMkLst>
        </pc:cxnChg>
        <pc:cxnChg chg="mod">
          <ac:chgData name="LOUSTALOT Nicolas" userId="2e30b965-41d5-40eb-8d7c-c5c9daa82297" providerId="ADAL" clId="{D09B35B2-7C4F-4E4A-B486-D779110AB6D8}" dt="2021-05-19T06:14:49.647" v="1822" actId="1035"/>
          <ac:cxnSpMkLst>
            <pc:docMk/>
            <pc:sldMk cId="2810317664" sldId="2145706423"/>
            <ac:cxnSpMk id="21" creationId="{CA5161EB-EF57-4973-98A3-76620D464415}"/>
          </ac:cxnSpMkLst>
        </pc:cxnChg>
      </pc:sldChg>
      <pc:sldChg chg="addSp modSp add del modTransition">
        <pc:chgData name="LOUSTALOT Nicolas" userId="2e30b965-41d5-40eb-8d7c-c5c9daa82297" providerId="ADAL" clId="{D09B35B2-7C4F-4E4A-B486-D779110AB6D8}" dt="2021-05-18T19:01:41.549" v="1457" actId="2696"/>
        <pc:sldMkLst>
          <pc:docMk/>
          <pc:sldMk cId="1517277770" sldId="2145706424"/>
        </pc:sldMkLst>
        <pc:spChg chg="mod">
          <ac:chgData name="LOUSTALOT Nicolas" userId="2e30b965-41d5-40eb-8d7c-c5c9daa82297" providerId="ADAL" clId="{D09B35B2-7C4F-4E4A-B486-D779110AB6D8}" dt="2021-05-18T10:45:11.705" v="765" actId="20577"/>
          <ac:spMkLst>
            <pc:docMk/>
            <pc:sldMk cId="1517277770" sldId="2145706424"/>
            <ac:spMk id="4" creationId="{06F7A456-6B1D-40F6-9DFF-7F6222E4B811}"/>
          </ac:spMkLst>
        </pc:spChg>
        <pc:picChg chg="add mod">
          <ac:chgData name="LOUSTALOT Nicolas" userId="2e30b965-41d5-40eb-8d7c-c5c9daa82297" providerId="ADAL" clId="{D09B35B2-7C4F-4E4A-B486-D779110AB6D8}" dt="2021-05-18T10:45:02.523" v="757" actId="1076"/>
          <ac:picMkLst>
            <pc:docMk/>
            <pc:sldMk cId="1517277770" sldId="2145706424"/>
            <ac:picMk id="5" creationId="{562A147D-89DE-42F8-813B-363D34C27980}"/>
          </ac:picMkLst>
        </pc:picChg>
      </pc:sldChg>
      <pc:sldChg chg="delSp modSp add">
        <pc:chgData name="LOUSTALOT Nicolas" userId="2e30b965-41d5-40eb-8d7c-c5c9daa82297" providerId="ADAL" clId="{D09B35B2-7C4F-4E4A-B486-D779110AB6D8}" dt="2021-05-19T06:47:39.925" v="1896"/>
        <pc:sldMkLst>
          <pc:docMk/>
          <pc:sldMk cId="979255221" sldId="2145706425"/>
        </pc:sldMkLst>
        <pc:spChg chg="mod">
          <ac:chgData name="LOUSTALOT Nicolas" userId="2e30b965-41d5-40eb-8d7c-c5c9daa82297" providerId="ADAL" clId="{D09B35B2-7C4F-4E4A-B486-D779110AB6D8}" dt="2021-05-18T12:59:38.023" v="778" actId="207"/>
          <ac:spMkLst>
            <pc:docMk/>
            <pc:sldMk cId="979255221" sldId="2145706425"/>
            <ac:spMk id="2" creationId="{CC104366-6CA4-4204-BE6E-1C495385F03F}"/>
          </ac:spMkLst>
        </pc:spChg>
        <pc:spChg chg="mod">
          <ac:chgData name="LOUSTALOT Nicolas" userId="2e30b965-41d5-40eb-8d7c-c5c9daa82297" providerId="ADAL" clId="{D09B35B2-7C4F-4E4A-B486-D779110AB6D8}" dt="2021-05-18T12:59:08.505" v="768" actId="1076"/>
          <ac:spMkLst>
            <pc:docMk/>
            <pc:sldMk cId="979255221" sldId="2145706425"/>
            <ac:spMk id="4" creationId="{893A7440-94E4-4954-8549-9462B9BF4B0A}"/>
          </ac:spMkLst>
        </pc:spChg>
        <pc:spChg chg="del">
          <ac:chgData name="LOUSTALOT Nicolas" userId="2e30b965-41d5-40eb-8d7c-c5c9daa82297" providerId="ADAL" clId="{D09B35B2-7C4F-4E4A-B486-D779110AB6D8}" dt="2021-05-18T12:59:14.297" v="770" actId="478"/>
          <ac:spMkLst>
            <pc:docMk/>
            <pc:sldMk cId="979255221" sldId="2145706425"/>
            <ac:spMk id="5" creationId="{7031ABFE-B623-414E-AB8B-EDC4E92B7534}"/>
          </ac:spMkLst>
        </pc:spChg>
        <pc:spChg chg="mod">
          <ac:chgData name="LOUSTALOT Nicolas" userId="2e30b965-41d5-40eb-8d7c-c5c9daa82297" providerId="ADAL" clId="{D09B35B2-7C4F-4E4A-B486-D779110AB6D8}" dt="2021-05-19T06:47:39.925" v="1896"/>
          <ac:spMkLst>
            <pc:docMk/>
            <pc:sldMk cId="979255221" sldId="2145706425"/>
            <ac:spMk id="9" creationId="{5A6475E8-29A2-488C-9358-8F6A3C3EACFA}"/>
          </ac:spMkLst>
        </pc:spChg>
        <pc:spChg chg="del">
          <ac:chgData name="LOUSTALOT Nicolas" userId="2e30b965-41d5-40eb-8d7c-c5c9daa82297" providerId="ADAL" clId="{D09B35B2-7C4F-4E4A-B486-D779110AB6D8}" dt="2021-05-18T12:59:12.836" v="769" actId="478"/>
          <ac:spMkLst>
            <pc:docMk/>
            <pc:sldMk cId="979255221" sldId="2145706425"/>
            <ac:spMk id="10" creationId="{5BC89D54-9B6E-45E8-A2D3-240A048518A4}"/>
          </ac:spMkLst>
        </pc:spChg>
        <pc:spChg chg="del">
          <ac:chgData name="LOUSTALOT Nicolas" userId="2e30b965-41d5-40eb-8d7c-c5c9daa82297" providerId="ADAL" clId="{D09B35B2-7C4F-4E4A-B486-D779110AB6D8}" dt="2021-05-18T12:59:31.227" v="777" actId="478"/>
          <ac:spMkLst>
            <pc:docMk/>
            <pc:sldMk cId="979255221" sldId="2145706425"/>
            <ac:spMk id="11" creationId="{6FB4DD40-5958-469B-BA22-CE197F81D884}"/>
          </ac:spMkLst>
        </pc:spChg>
        <pc:spChg chg="del mod">
          <ac:chgData name="LOUSTALOT Nicolas" userId="2e30b965-41d5-40eb-8d7c-c5c9daa82297" providerId="ADAL" clId="{D09B35B2-7C4F-4E4A-B486-D779110AB6D8}" dt="2021-05-18T12:59:19.125" v="774" actId="478"/>
          <ac:spMkLst>
            <pc:docMk/>
            <pc:sldMk cId="979255221" sldId="2145706425"/>
            <ac:spMk id="12" creationId="{ADAE5579-404C-42FD-903C-63D27E85F789}"/>
          </ac:spMkLst>
        </pc:spChg>
        <pc:spChg chg="del">
          <ac:chgData name="LOUSTALOT Nicolas" userId="2e30b965-41d5-40eb-8d7c-c5c9daa82297" providerId="ADAL" clId="{D09B35B2-7C4F-4E4A-B486-D779110AB6D8}" dt="2021-05-18T12:59:20.860" v="775" actId="478"/>
          <ac:spMkLst>
            <pc:docMk/>
            <pc:sldMk cId="979255221" sldId="2145706425"/>
            <ac:spMk id="13" creationId="{F2C22233-690C-4AC6-BB98-682E70417233}"/>
          </ac:spMkLst>
        </pc:spChg>
        <pc:spChg chg="del">
          <ac:chgData name="LOUSTALOT Nicolas" userId="2e30b965-41d5-40eb-8d7c-c5c9daa82297" providerId="ADAL" clId="{D09B35B2-7C4F-4E4A-B486-D779110AB6D8}" dt="2021-05-18T12:59:23.143" v="776" actId="478"/>
          <ac:spMkLst>
            <pc:docMk/>
            <pc:sldMk cId="979255221" sldId="2145706425"/>
            <ac:spMk id="14" creationId="{17E3EBAF-8FB3-413A-BD42-AC37C56D1B57}"/>
          </ac:spMkLst>
        </pc:spChg>
        <pc:spChg chg="del">
          <ac:chgData name="LOUSTALOT Nicolas" userId="2e30b965-41d5-40eb-8d7c-c5c9daa82297" providerId="ADAL" clId="{D09B35B2-7C4F-4E4A-B486-D779110AB6D8}" dt="2021-05-18T12:59:43.844" v="779" actId="478"/>
          <ac:spMkLst>
            <pc:docMk/>
            <pc:sldMk cId="979255221" sldId="2145706425"/>
            <ac:spMk id="15" creationId="{8BE0F844-50D5-4130-9769-2A22460029AE}"/>
          </ac:spMkLst>
        </pc:spChg>
        <pc:spChg chg="del">
          <ac:chgData name="LOUSTALOT Nicolas" userId="2e30b965-41d5-40eb-8d7c-c5c9daa82297" providerId="ADAL" clId="{D09B35B2-7C4F-4E4A-B486-D779110AB6D8}" dt="2021-05-18T12:59:16.408" v="771" actId="478"/>
          <ac:spMkLst>
            <pc:docMk/>
            <pc:sldMk cId="979255221" sldId="2145706425"/>
            <ac:spMk id="16" creationId="{E852DF8C-7DD5-425D-B91E-D5DEB7BDE8EE}"/>
          </ac:spMkLst>
        </pc:spChg>
      </pc:sldChg>
      <pc:sldChg chg="modSp add">
        <pc:chgData name="LOUSTALOT Nicolas" userId="2e30b965-41d5-40eb-8d7c-c5c9daa82297" providerId="ADAL" clId="{D09B35B2-7C4F-4E4A-B486-D779110AB6D8}" dt="2021-05-19T06:47:46.277" v="1897"/>
        <pc:sldMkLst>
          <pc:docMk/>
          <pc:sldMk cId="3389331466" sldId="2145706426"/>
        </pc:sldMkLst>
        <pc:spChg chg="mod">
          <ac:chgData name="LOUSTALOT Nicolas" userId="2e30b965-41d5-40eb-8d7c-c5c9daa82297" providerId="ADAL" clId="{D09B35B2-7C4F-4E4A-B486-D779110AB6D8}" dt="2021-05-18T13:00:39.852" v="784" actId="1076"/>
          <ac:spMkLst>
            <pc:docMk/>
            <pc:sldMk cId="3389331466" sldId="2145706426"/>
            <ac:spMk id="4" creationId="{893A7440-94E4-4954-8549-9462B9BF4B0A}"/>
          </ac:spMkLst>
        </pc:spChg>
        <pc:spChg chg="mod">
          <ac:chgData name="LOUSTALOT Nicolas" userId="2e30b965-41d5-40eb-8d7c-c5c9daa82297" providerId="ADAL" clId="{D09B35B2-7C4F-4E4A-B486-D779110AB6D8}" dt="2021-05-19T06:47:46.277" v="1897"/>
          <ac:spMkLst>
            <pc:docMk/>
            <pc:sldMk cId="3389331466" sldId="2145706426"/>
            <ac:spMk id="9" creationId="{5A6475E8-29A2-488C-9358-8F6A3C3EACFA}"/>
          </ac:spMkLst>
        </pc:spChg>
      </pc:sldChg>
      <pc:sldChg chg="modSp add">
        <pc:chgData name="LOUSTALOT Nicolas" userId="2e30b965-41d5-40eb-8d7c-c5c9daa82297" providerId="ADAL" clId="{D09B35B2-7C4F-4E4A-B486-D779110AB6D8}" dt="2021-05-19T06:47:52.115" v="1898"/>
        <pc:sldMkLst>
          <pc:docMk/>
          <pc:sldMk cId="2485654175" sldId="2145706427"/>
        </pc:sldMkLst>
        <pc:spChg chg="mod">
          <ac:chgData name="LOUSTALOT Nicolas" userId="2e30b965-41d5-40eb-8d7c-c5c9daa82297" providerId="ADAL" clId="{D09B35B2-7C4F-4E4A-B486-D779110AB6D8}" dt="2021-05-18T13:01:11.526" v="787" actId="1076"/>
          <ac:spMkLst>
            <pc:docMk/>
            <pc:sldMk cId="2485654175" sldId="2145706427"/>
            <ac:spMk id="4" creationId="{893A7440-94E4-4954-8549-9462B9BF4B0A}"/>
          </ac:spMkLst>
        </pc:spChg>
        <pc:spChg chg="mod">
          <ac:chgData name="LOUSTALOT Nicolas" userId="2e30b965-41d5-40eb-8d7c-c5c9daa82297" providerId="ADAL" clId="{D09B35B2-7C4F-4E4A-B486-D779110AB6D8}" dt="2021-05-19T06:47:52.115" v="1898"/>
          <ac:spMkLst>
            <pc:docMk/>
            <pc:sldMk cId="2485654175" sldId="2145706427"/>
            <ac:spMk id="9" creationId="{5A6475E8-29A2-488C-9358-8F6A3C3EACFA}"/>
          </ac:spMkLst>
        </pc:spChg>
      </pc:sldChg>
      <pc:sldChg chg="modSp add">
        <pc:chgData name="LOUSTALOT Nicolas" userId="2e30b965-41d5-40eb-8d7c-c5c9daa82297" providerId="ADAL" clId="{D09B35B2-7C4F-4E4A-B486-D779110AB6D8}" dt="2021-05-19T06:48:00.495" v="1899"/>
        <pc:sldMkLst>
          <pc:docMk/>
          <pc:sldMk cId="178888917" sldId="2145706428"/>
        </pc:sldMkLst>
        <pc:spChg chg="mod">
          <ac:chgData name="LOUSTALOT Nicolas" userId="2e30b965-41d5-40eb-8d7c-c5c9daa82297" providerId="ADAL" clId="{D09B35B2-7C4F-4E4A-B486-D779110AB6D8}" dt="2021-05-18T13:01:32.189" v="792" actId="1036"/>
          <ac:spMkLst>
            <pc:docMk/>
            <pc:sldMk cId="178888917" sldId="2145706428"/>
            <ac:spMk id="4" creationId="{893A7440-94E4-4954-8549-9462B9BF4B0A}"/>
          </ac:spMkLst>
        </pc:spChg>
        <pc:spChg chg="mod">
          <ac:chgData name="LOUSTALOT Nicolas" userId="2e30b965-41d5-40eb-8d7c-c5c9daa82297" providerId="ADAL" clId="{D09B35B2-7C4F-4E4A-B486-D779110AB6D8}" dt="2021-05-19T06:48:00.495" v="1899"/>
          <ac:spMkLst>
            <pc:docMk/>
            <pc:sldMk cId="178888917" sldId="2145706428"/>
            <ac:spMk id="9" creationId="{5A6475E8-29A2-488C-9358-8F6A3C3EACFA}"/>
          </ac:spMkLst>
        </pc:spChg>
      </pc:sldChg>
      <pc:sldChg chg="modSp add">
        <pc:chgData name="LOUSTALOT Nicolas" userId="2e30b965-41d5-40eb-8d7c-c5c9daa82297" providerId="ADAL" clId="{D09B35B2-7C4F-4E4A-B486-D779110AB6D8}" dt="2021-05-19T06:48:08.102" v="1900"/>
        <pc:sldMkLst>
          <pc:docMk/>
          <pc:sldMk cId="1417631364" sldId="2145706429"/>
        </pc:sldMkLst>
        <pc:spChg chg="mod">
          <ac:chgData name="LOUSTALOT Nicolas" userId="2e30b965-41d5-40eb-8d7c-c5c9daa82297" providerId="ADAL" clId="{D09B35B2-7C4F-4E4A-B486-D779110AB6D8}" dt="2021-05-18T13:02:23.695" v="795" actId="1076"/>
          <ac:spMkLst>
            <pc:docMk/>
            <pc:sldMk cId="1417631364" sldId="2145706429"/>
            <ac:spMk id="4" creationId="{893A7440-94E4-4954-8549-9462B9BF4B0A}"/>
          </ac:spMkLst>
        </pc:spChg>
        <pc:spChg chg="mod">
          <ac:chgData name="LOUSTALOT Nicolas" userId="2e30b965-41d5-40eb-8d7c-c5c9daa82297" providerId="ADAL" clId="{D09B35B2-7C4F-4E4A-B486-D779110AB6D8}" dt="2021-05-19T06:48:08.102" v="1900"/>
          <ac:spMkLst>
            <pc:docMk/>
            <pc:sldMk cId="1417631364" sldId="2145706429"/>
            <ac:spMk id="9" creationId="{5A6475E8-29A2-488C-9358-8F6A3C3EACFA}"/>
          </ac:spMkLst>
        </pc:spChg>
      </pc:sldChg>
      <pc:sldChg chg="modSp add">
        <pc:chgData name="LOUSTALOT Nicolas" userId="2e30b965-41d5-40eb-8d7c-c5c9daa82297" providerId="ADAL" clId="{D09B35B2-7C4F-4E4A-B486-D779110AB6D8}" dt="2021-05-19T06:48:13.446" v="1901"/>
        <pc:sldMkLst>
          <pc:docMk/>
          <pc:sldMk cId="3258622488" sldId="2145706430"/>
        </pc:sldMkLst>
        <pc:spChg chg="mod">
          <ac:chgData name="LOUSTALOT Nicolas" userId="2e30b965-41d5-40eb-8d7c-c5c9daa82297" providerId="ADAL" clId="{D09B35B2-7C4F-4E4A-B486-D779110AB6D8}" dt="2021-05-18T13:04:00.704" v="798" actId="1076"/>
          <ac:spMkLst>
            <pc:docMk/>
            <pc:sldMk cId="3258622488" sldId="2145706430"/>
            <ac:spMk id="4" creationId="{893A7440-94E4-4954-8549-9462B9BF4B0A}"/>
          </ac:spMkLst>
        </pc:spChg>
        <pc:spChg chg="mod">
          <ac:chgData name="LOUSTALOT Nicolas" userId="2e30b965-41d5-40eb-8d7c-c5c9daa82297" providerId="ADAL" clId="{D09B35B2-7C4F-4E4A-B486-D779110AB6D8}" dt="2021-05-19T06:48:13.446" v="1901"/>
          <ac:spMkLst>
            <pc:docMk/>
            <pc:sldMk cId="3258622488" sldId="2145706430"/>
            <ac:spMk id="9" creationId="{5A6475E8-29A2-488C-9358-8F6A3C3EACFA}"/>
          </ac:spMkLst>
        </pc:spChg>
      </pc:sldChg>
      <pc:sldChg chg="modSp add">
        <pc:chgData name="LOUSTALOT Nicolas" userId="2e30b965-41d5-40eb-8d7c-c5c9daa82297" providerId="ADAL" clId="{D09B35B2-7C4F-4E4A-B486-D779110AB6D8}" dt="2021-05-19T06:48:30.621" v="1905" actId="1036"/>
        <pc:sldMkLst>
          <pc:docMk/>
          <pc:sldMk cId="3985360153" sldId="2145706431"/>
        </pc:sldMkLst>
        <pc:spChg chg="mod">
          <ac:chgData name="LOUSTALOT Nicolas" userId="2e30b965-41d5-40eb-8d7c-c5c9daa82297" providerId="ADAL" clId="{D09B35B2-7C4F-4E4A-B486-D779110AB6D8}" dt="2021-05-19T06:48:30.621" v="1905" actId="1036"/>
          <ac:spMkLst>
            <pc:docMk/>
            <pc:sldMk cId="3985360153" sldId="2145706431"/>
            <ac:spMk id="4" creationId="{893A7440-94E4-4954-8549-9462B9BF4B0A}"/>
          </ac:spMkLst>
        </pc:spChg>
        <pc:spChg chg="mod">
          <ac:chgData name="LOUSTALOT Nicolas" userId="2e30b965-41d5-40eb-8d7c-c5c9daa82297" providerId="ADAL" clId="{D09B35B2-7C4F-4E4A-B486-D779110AB6D8}" dt="2021-05-19T06:48:18.344" v="1902"/>
          <ac:spMkLst>
            <pc:docMk/>
            <pc:sldMk cId="3985360153" sldId="2145706431"/>
            <ac:spMk id="9" creationId="{5A6475E8-29A2-488C-9358-8F6A3C3EACFA}"/>
          </ac:spMkLst>
        </pc:spChg>
      </pc:sldChg>
      <pc:sldChg chg="addSp modSp add">
        <pc:chgData name="LOUSTALOT Nicolas" userId="2e30b965-41d5-40eb-8d7c-c5c9daa82297" providerId="ADAL" clId="{D09B35B2-7C4F-4E4A-B486-D779110AB6D8}" dt="2021-05-19T06:16:33.143" v="1827" actId="1076"/>
        <pc:sldMkLst>
          <pc:docMk/>
          <pc:sldMk cId="295063076" sldId="2145706432"/>
        </pc:sldMkLst>
        <pc:spChg chg="mod">
          <ac:chgData name="LOUSTALOT Nicolas" userId="2e30b965-41d5-40eb-8d7c-c5c9daa82297" providerId="ADAL" clId="{D09B35B2-7C4F-4E4A-B486-D779110AB6D8}" dt="2021-05-18T16:46:56.720" v="1326" actId="20577"/>
          <ac:spMkLst>
            <pc:docMk/>
            <pc:sldMk cId="295063076" sldId="2145706432"/>
            <ac:spMk id="4" creationId="{8921FF90-4554-444E-B247-A68F83A668BE}"/>
          </ac:spMkLst>
        </pc:spChg>
        <pc:spChg chg="add mod">
          <ac:chgData name="LOUSTALOT Nicolas" userId="2e30b965-41d5-40eb-8d7c-c5c9daa82297" providerId="ADAL" clId="{D09B35B2-7C4F-4E4A-B486-D779110AB6D8}" dt="2021-05-18T16:48:35.600" v="1417" actId="20577"/>
          <ac:spMkLst>
            <pc:docMk/>
            <pc:sldMk cId="295063076" sldId="2145706432"/>
            <ac:spMk id="5" creationId="{23D2D63A-68C6-4EF4-AE89-D572CB951A04}"/>
          </ac:spMkLst>
        </pc:spChg>
        <pc:spChg chg="add mod">
          <ac:chgData name="LOUSTALOT Nicolas" userId="2e30b965-41d5-40eb-8d7c-c5c9daa82297" providerId="ADAL" clId="{D09B35B2-7C4F-4E4A-B486-D779110AB6D8}" dt="2021-05-18T16:49:06.236" v="1432" actId="1076"/>
          <ac:spMkLst>
            <pc:docMk/>
            <pc:sldMk cId="295063076" sldId="2145706432"/>
            <ac:spMk id="6" creationId="{CC9BCD7D-BEE2-4876-A67E-3ABBF27A2858}"/>
          </ac:spMkLst>
        </pc:spChg>
        <pc:spChg chg="add">
          <ac:chgData name="LOUSTALOT Nicolas" userId="2e30b965-41d5-40eb-8d7c-c5c9daa82297" providerId="ADAL" clId="{D09B35B2-7C4F-4E4A-B486-D779110AB6D8}" dt="2021-05-18T19:09:45.422" v="1576"/>
          <ac:spMkLst>
            <pc:docMk/>
            <pc:sldMk cId="295063076" sldId="2145706432"/>
            <ac:spMk id="7" creationId="{FF948748-96BF-45AE-B0A9-4DF87879D9E3}"/>
          </ac:spMkLst>
        </pc:spChg>
        <pc:spChg chg="mod">
          <ac:chgData name="LOUSTALOT Nicolas" userId="2e30b965-41d5-40eb-8d7c-c5c9daa82297" providerId="ADAL" clId="{D09B35B2-7C4F-4E4A-B486-D779110AB6D8}" dt="2021-05-19T06:16:33.143" v="1827" actId="1076"/>
          <ac:spMkLst>
            <pc:docMk/>
            <pc:sldMk cId="295063076" sldId="2145706432"/>
            <ac:spMk id="13" creationId="{AB7E2C85-12DF-4F5F-9435-95782079A72E}"/>
          </ac:spMkLst>
        </pc:spChg>
        <pc:spChg chg="mod">
          <ac:chgData name="LOUSTALOT Nicolas" userId="2e30b965-41d5-40eb-8d7c-c5c9daa82297" providerId="ADAL" clId="{D09B35B2-7C4F-4E4A-B486-D779110AB6D8}" dt="2021-05-19T06:16:33.143" v="1827" actId="1076"/>
          <ac:spMkLst>
            <pc:docMk/>
            <pc:sldMk cId="295063076" sldId="2145706432"/>
            <ac:spMk id="14" creationId="{A483DC7F-1E67-48D5-8CB7-49BF48031DEB}"/>
          </ac:spMkLst>
        </pc:spChg>
        <pc:spChg chg="mod">
          <ac:chgData name="LOUSTALOT Nicolas" userId="2e30b965-41d5-40eb-8d7c-c5c9daa82297" providerId="ADAL" clId="{D09B35B2-7C4F-4E4A-B486-D779110AB6D8}" dt="2021-05-19T06:16:33.143" v="1827" actId="1076"/>
          <ac:spMkLst>
            <pc:docMk/>
            <pc:sldMk cId="295063076" sldId="2145706432"/>
            <ac:spMk id="18" creationId="{360F0DA8-6604-4E0B-8EF8-DC4E78883B75}"/>
          </ac:spMkLst>
        </pc:spChg>
        <pc:spChg chg="mod">
          <ac:chgData name="LOUSTALOT Nicolas" userId="2e30b965-41d5-40eb-8d7c-c5c9daa82297" providerId="ADAL" clId="{D09B35B2-7C4F-4E4A-B486-D779110AB6D8}" dt="2021-05-19T06:16:33.143" v="1827" actId="1076"/>
          <ac:spMkLst>
            <pc:docMk/>
            <pc:sldMk cId="295063076" sldId="2145706432"/>
            <ac:spMk id="19" creationId="{0E3A2B58-C925-4E44-90D0-34E36533339A}"/>
          </ac:spMkLst>
        </pc:spChg>
        <pc:spChg chg="mod">
          <ac:chgData name="LOUSTALOT Nicolas" userId="2e30b965-41d5-40eb-8d7c-c5c9daa82297" providerId="ADAL" clId="{D09B35B2-7C4F-4E4A-B486-D779110AB6D8}" dt="2021-05-19T06:16:33.143" v="1827" actId="1076"/>
          <ac:spMkLst>
            <pc:docMk/>
            <pc:sldMk cId="295063076" sldId="2145706432"/>
            <ac:spMk id="20" creationId="{1A00346D-5291-4894-A5B2-E360F1DC5299}"/>
          </ac:spMkLst>
        </pc:spChg>
      </pc:sldChg>
      <pc:sldMasterChg chg="addSldLayout delSldLayout">
        <pc:chgData name="LOUSTALOT Nicolas" userId="2e30b965-41d5-40eb-8d7c-c5c9daa82297" providerId="ADAL" clId="{D09B35B2-7C4F-4E4A-B486-D779110AB6D8}" dt="2021-05-18T19:28:51.167" v="1676" actId="2696"/>
        <pc:sldMasterMkLst>
          <pc:docMk/>
          <pc:sldMasterMk cId="3121797550" sldId="2147483736"/>
        </pc:sldMasterMkLst>
        <pc:sldLayoutChg chg="add del">
          <pc:chgData name="LOUSTALOT Nicolas" userId="2e30b965-41d5-40eb-8d7c-c5c9daa82297" providerId="ADAL" clId="{D09B35B2-7C4F-4E4A-B486-D779110AB6D8}" dt="2021-05-18T19:28:51.167" v="1676" actId="2696"/>
          <pc:sldLayoutMkLst>
            <pc:docMk/>
            <pc:sldMasterMk cId="3121797550" sldId="2147483736"/>
            <pc:sldLayoutMk cId="2176248265" sldId="2147483862"/>
          </pc:sldLayoutMkLst>
        </pc:sldLayoutChg>
      </pc:sldMasterChg>
      <pc:sldMasterChg chg="delSldLayout">
        <pc:chgData name="LOUSTALOT Nicolas" userId="2e30b965-41d5-40eb-8d7c-c5c9daa82297" providerId="ADAL" clId="{D09B35B2-7C4F-4E4A-B486-D779110AB6D8}" dt="2021-05-18T15:08:57.791" v="1230" actId="2696"/>
        <pc:sldMasterMkLst>
          <pc:docMk/>
          <pc:sldMasterMk cId="2593418307" sldId="2147483826"/>
        </pc:sldMasterMkLst>
        <pc:sldLayoutChg chg="del">
          <pc:chgData name="LOUSTALOT Nicolas" userId="2e30b965-41d5-40eb-8d7c-c5c9daa82297" providerId="ADAL" clId="{D09B35B2-7C4F-4E4A-B486-D779110AB6D8}" dt="2021-05-18T15:08:57.791" v="1230" actId="2696"/>
          <pc:sldLayoutMkLst>
            <pc:docMk/>
            <pc:sldMasterMk cId="2593418307" sldId="2147483826"/>
            <pc:sldLayoutMk cId="2197063532" sldId="2147483999"/>
          </pc:sldLayoutMkLst>
        </pc:sldLayoutChg>
      </pc:sldMasterChg>
      <pc:sldMasterChg chg="delSldLayout">
        <pc:chgData name="LOUSTALOT Nicolas" userId="2e30b965-41d5-40eb-8d7c-c5c9daa82297" providerId="ADAL" clId="{D09B35B2-7C4F-4E4A-B486-D779110AB6D8}" dt="2021-05-18T19:00:47.796" v="1451" actId="2696"/>
        <pc:sldMasterMkLst>
          <pc:docMk/>
          <pc:sldMasterMk cId="1240033657" sldId="2147483947"/>
        </pc:sldMasterMkLst>
        <pc:sldLayoutChg chg="del">
          <pc:chgData name="LOUSTALOT Nicolas" userId="2e30b965-41d5-40eb-8d7c-c5c9daa82297" providerId="ADAL" clId="{D09B35B2-7C4F-4E4A-B486-D779110AB6D8}" dt="2021-05-18T19:00:47.796" v="1451" actId="2696"/>
          <pc:sldLayoutMkLst>
            <pc:docMk/>
            <pc:sldMasterMk cId="1240033657" sldId="2147483947"/>
            <pc:sldLayoutMk cId="2855993865" sldId="2147483972"/>
          </pc:sldLayoutMkLst>
        </pc:sldLayoutChg>
      </pc:sldMasterChg>
    </pc:docChg>
  </pc:docChgLst>
  <pc:docChgLst>
    <pc:chgData name="ROSSET Estelle" userId="b6d1c003-2893-4825-ab6c-ff4ad4c01fc2" providerId="ADAL" clId="{F7D40AC7-CAA0-45B3-8A18-42E91F4F48D5}"/>
    <pc:docChg chg="modSld">
      <pc:chgData name="ROSSET Estelle" userId="b6d1c003-2893-4825-ab6c-ff4ad4c01fc2" providerId="ADAL" clId="{F7D40AC7-CAA0-45B3-8A18-42E91F4F48D5}" dt="2022-04-29T08:53:46.785" v="35"/>
      <pc:docMkLst>
        <pc:docMk/>
      </pc:docMkLst>
      <pc:sldChg chg="modSp mod">
        <pc:chgData name="ROSSET Estelle" userId="b6d1c003-2893-4825-ab6c-ff4ad4c01fc2" providerId="ADAL" clId="{F7D40AC7-CAA0-45B3-8A18-42E91F4F48D5}" dt="2022-04-29T08:51:06.080" v="29" actId="20577"/>
        <pc:sldMkLst>
          <pc:docMk/>
          <pc:sldMk cId="871713789" sldId="3476"/>
        </pc:sldMkLst>
        <pc:spChg chg="mod">
          <ac:chgData name="ROSSET Estelle" userId="b6d1c003-2893-4825-ab6c-ff4ad4c01fc2" providerId="ADAL" clId="{F7D40AC7-CAA0-45B3-8A18-42E91F4F48D5}" dt="2022-04-29T08:51:06.080" v="29" actId="20577"/>
          <ac:spMkLst>
            <pc:docMk/>
            <pc:sldMk cId="871713789" sldId="3476"/>
            <ac:spMk id="6" creationId="{60C68A91-B57C-4D8E-92E2-515494F90526}"/>
          </ac:spMkLst>
        </pc:spChg>
      </pc:sldChg>
      <pc:sldChg chg="modSp">
        <pc:chgData name="ROSSET Estelle" userId="b6d1c003-2893-4825-ab6c-ff4ad4c01fc2" providerId="ADAL" clId="{F7D40AC7-CAA0-45B3-8A18-42E91F4F48D5}" dt="2022-04-29T08:41:03.459" v="1" actId="20577"/>
        <pc:sldMkLst>
          <pc:docMk/>
          <pc:sldMk cId="3197074798" sldId="2145706437"/>
        </pc:sldMkLst>
        <pc:spChg chg="mod">
          <ac:chgData name="ROSSET Estelle" userId="b6d1c003-2893-4825-ab6c-ff4ad4c01fc2" providerId="ADAL" clId="{F7D40AC7-CAA0-45B3-8A18-42E91F4F48D5}" dt="2022-04-29T08:41:03.459" v="1" actId="20577"/>
          <ac:spMkLst>
            <pc:docMk/>
            <pc:sldMk cId="3197074798" sldId="2145706437"/>
            <ac:spMk id="13" creationId="{D06A1068-EACC-43AF-8E23-F0DF14B90335}"/>
          </ac:spMkLst>
        </pc:spChg>
      </pc:sldChg>
      <pc:sldChg chg="addSp modSp">
        <pc:chgData name="ROSSET Estelle" userId="b6d1c003-2893-4825-ab6c-ff4ad4c01fc2" providerId="ADAL" clId="{F7D40AC7-CAA0-45B3-8A18-42E91F4F48D5}" dt="2022-04-29T08:53:31.042" v="30"/>
        <pc:sldMkLst>
          <pc:docMk/>
          <pc:sldMk cId="1985777680" sldId="2145706442"/>
        </pc:sldMkLst>
        <pc:spChg chg="add mod">
          <ac:chgData name="ROSSET Estelle" userId="b6d1c003-2893-4825-ab6c-ff4ad4c01fc2" providerId="ADAL" clId="{F7D40AC7-CAA0-45B3-8A18-42E91F4F48D5}" dt="2022-04-29T08:53:31.042" v="30"/>
          <ac:spMkLst>
            <pc:docMk/>
            <pc:sldMk cId="1985777680" sldId="2145706442"/>
            <ac:spMk id="14" creationId="{9C1BCD23-32F8-49EA-933B-57958FC3C79E}"/>
          </ac:spMkLst>
        </pc:spChg>
        <pc:spChg chg="add mod">
          <ac:chgData name="ROSSET Estelle" userId="b6d1c003-2893-4825-ab6c-ff4ad4c01fc2" providerId="ADAL" clId="{F7D40AC7-CAA0-45B3-8A18-42E91F4F48D5}" dt="2022-04-29T08:53:31.042" v="30"/>
          <ac:spMkLst>
            <pc:docMk/>
            <pc:sldMk cId="1985777680" sldId="2145706442"/>
            <ac:spMk id="16" creationId="{7377E68D-9F28-4213-8B86-55CF3845D3BB}"/>
          </ac:spMkLst>
        </pc:spChg>
      </pc:sldChg>
      <pc:sldChg chg="addSp modSp">
        <pc:chgData name="ROSSET Estelle" userId="b6d1c003-2893-4825-ab6c-ff4ad4c01fc2" providerId="ADAL" clId="{F7D40AC7-CAA0-45B3-8A18-42E91F4F48D5}" dt="2022-04-29T08:53:34.963" v="31"/>
        <pc:sldMkLst>
          <pc:docMk/>
          <pc:sldMk cId="4027385929" sldId="2145706443"/>
        </pc:sldMkLst>
        <pc:spChg chg="add mod">
          <ac:chgData name="ROSSET Estelle" userId="b6d1c003-2893-4825-ab6c-ff4ad4c01fc2" providerId="ADAL" clId="{F7D40AC7-CAA0-45B3-8A18-42E91F4F48D5}" dt="2022-04-29T08:53:34.963" v="31"/>
          <ac:spMkLst>
            <pc:docMk/>
            <pc:sldMk cId="4027385929" sldId="2145706443"/>
            <ac:spMk id="7" creationId="{D23157C2-4B0C-4405-AEDC-98CF3406D6F6}"/>
          </ac:spMkLst>
        </pc:spChg>
        <pc:spChg chg="add mod">
          <ac:chgData name="ROSSET Estelle" userId="b6d1c003-2893-4825-ab6c-ff4ad4c01fc2" providerId="ADAL" clId="{F7D40AC7-CAA0-45B3-8A18-42E91F4F48D5}" dt="2022-04-29T08:53:34.963" v="31"/>
          <ac:spMkLst>
            <pc:docMk/>
            <pc:sldMk cId="4027385929" sldId="2145706443"/>
            <ac:spMk id="8" creationId="{7ABB2141-AC1D-49A3-B4E8-158DAAD74BF2}"/>
          </ac:spMkLst>
        </pc:spChg>
      </pc:sldChg>
      <pc:sldChg chg="addSp modSp">
        <pc:chgData name="ROSSET Estelle" userId="b6d1c003-2893-4825-ab6c-ff4ad4c01fc2" providerId="ADAL" clId="{F7D40AC7-CAA0-45B3-8A18-42E91F4F48D5}" dt="2022-04-29T08:53:37.905" v="32"/>
        <pc:sldMkLst>
          <pc:docMk/>
          <pc:sldMk cId="1302953763" sldId="2145706444"/>
        </pc:sldMkLst>
        <pc:spChg chg="add mod">
          <ac:chgData name="ROSSET Estelle" userId="b6d1c003-2893-4825-ab6c-ff4ad4c01fc2" providerId="ADAL" clId="{F7D40AC7-CAA0-45B3-8A18-42E91F4F48D5}" dt="2022-04-29T08:53:37.905" v="32"/>
          <ac:spMkLst>
            <pc:docMk/>
            <pc:sldMk cId="1302953763" sldId="2145706444"/>
            <ac:spMk id="6" creationId="{D1911763-38A7-4EE2-85C3-887B037A6E87}"/>
          </ac:spMkLst>
        </pc:spChg>
        <pc:spChg chg="add mod">
          <ac:chgData name="ROSSET Estelle" userId="b6d1c003-2893-4825-ab6c-ff4ad4c01fc2" providerId="ADAL" clId="{F7D40AC7-CAA0-45B3-8A18-42E91F4F48D5}" dt="2022-04-29T08:53:37.905" v="32"/>
          <ac:spMkLst>
            <pc:docMk/>
            <pc:sldMk cId="1302953763" sldId="2145706444"/>
            <ac:spMk id="7" creationId="{305257A9-0310-4BC7-8475-08B9C71048EC}"/>
          </ac:spMkLst>
        </pc:spChg>
      </pc:sldChg>
      <pc:sldChg chg="addSp modSp">
        <pc:chgData name="ROSSET Estelle" userId="b6d1c003-2893-4825-ab6c-ff4ad4c01fc2" providerId="ADAL" clId="{F7D40AC7-CAA0-45B3-8A18-42E91F4F48D5}" dt="2022-04-29T08:53:41.480" v="33"/>
        <pc:sldMkLst>
          <pc:docMk/>
          <pc:sldMk cId="2389008907" sldId="2145706445"/>
        </pc:sldMkLst>
        <pc:spChg chg="add mod">
          <ac:chgData name="ROSSET Estelle" userId="b6d1c003-2893-4825-ab6c-ff4ad4c01fc2" providerId="ADAL" clId="{F7D40AC7-CAA0-45B3-8A18-42E91F4F48D5}" dt="2022-04-29T08:53:41.480" v="33"/>
          <ac:spMkLst>
            <pc:docMk/>
            <pc:sldMk cId="2389008907" sldId="2145706445"/>
            <ac:spMk id="9" creationId="{191EF08B-D85D-4EA8-A378-71D0AD34EE69}"/>
          </ac:spMkLst>
        </pc:spChg>
        <pc:spChg chg="add mod">
          <ac:chgData name="ROSSET Estelle" userId="b6d1c003-2893-4825-ab6c-ff4ad4c01fc2" providerId="ADAL" clId="{F7D40AC7-CAA0-45B3-8A18-42E91F4F48D5}" dt="2022-04-29T08:53:41.480" v="33"/>
          <ac:spMkLst>
            <pc:docMk/>
            <pc:sldMk cId="2389008907" sldId="2145706445"/>
            <ac:spMk id="11" creationId="{D657967B-6A4B-4D4D-87F6-70039D139EA0}"/>
          </ac:spMkLst>
        </pc:spChg>
      </pc:sldChg>
      <pc:sldChg chg="addSp modSp">
        <pc:chgData name="ROSSET Estelle" userId="b6d1c003-2893-4825-ab6c-ff4ad4c01fc2" providerId="ADAL" clId="{F7D40AC7-CAA0-45B3-8A18-42E91F4F48D5}" dt="2022-04-29T08:53:46.785" v="35"/>
        <pc:sldMkLst>
          <pc:docMk/>
          <pc:sldMk cId="2856103824" sldId="2145706446"/>
        </pc:sldMkLst>
        <pc:spChg chg="add mod">
          <ac:chgData name="ROSSET Estelle" userId="b6d1c003-2893-4825-ab6c-ff4ad4c01fc2" providerId="ADAL" clId="{F7D40AC7-CAA0-45B3-8A18-42E91F4F48D5}" dt="2022-04-29T08:53:46.785" v="35"/>
          <ac:spMkLst>
            <pc:docMk/>
            <pc:sldMk cId="2856103824" sldId="2145706446"/>
            <ac:spMk id="5" creationId="{D2EC5BF8-D794-4DF1-BC25-2FD24596F9A9}"/>
          </ac:spMkLst>
        </pc:spChg>
        <pc:spChg chg="add mod">
          <ac:chgData name="ROSSET Estelle" userId="b6d1c003-2893-4825-ab6c-ff4ad4c01fc2" providerId="ADAL" clId="{F7D40AC7-CAA0-45B3-8A18-42E91F4F48D5}" dt="2022-04-29T08:53:46.785" v="35"/>
          <ac:spMkLst>
            <pc:docMk/>
            <pc:sldMk cId="2856103824" sldId="2145706446"/>
            <ac:spMk id="6" creationId="{AA5B3C86-97F1-4C5D-8DBF-15648A285DD1}"/>
          </ac:spMkLst>
        </pc:spChg>
      </pc:sldChg>
      <pc:sldChg chg="addSp modSp">
        <pc:chgData name="ROSSET Estelle" userId="b6d1c003-2893-4825-ab6c-ff4ad4c01fc2" providerId="ADAL" clId="{F7D40AC7-CAA0-45B3-8A18-42E91F4F48D5}" dt="2022-04-29T08:53:43.964" v="34"/>
        <pc:sldMkLst>
          <pc:docMk/>
          <pc:sldMk cId="2590377254" sldId="2145706447"/>
        </pc:sldMkLst>
        <pc:spChg chg="add mod">
          <ac:chgData name="ROSSET Estelle" userId="b6d1c003-2893-4825-ab6c-ff4ad4c01fc2" providerId="ADAL" clId="{F7D40AC7-CAA0-45B3-8A18-42E91F4F48D5}" dt="2022-04-29T08:53:43.964" v="34"/>
          <ac:spMkLst>
            <pc:docMk/>
            <pc:sldMk cId="2590377254" sldId="2145706447"/>
            <ac:spMk id="7" creationId="{FD99DE85-296A-43BD-91C4-6EBBAA5FCEED}"/>
          </ac:spMkLst>
        </pc:spChg>
        <pc:spChg chg="add mod">
          <ac:chgData name="ROSSET Estelle" userId="b6d1c003-2893-4825-ab6c-ff4ad4c01fc2" providerId="ADAL" clId="{F7D40AC7-CAA0-45B3-8A18-42E91F4F48D5}" dt="2022-04-29T08:53:43.964" v="34"/>
          <ac:spMkLst>
            <pc:docMk/>
            <pc:sldMk cId="2590377254" sldId="2145706447"/>
            <ac:spMk id="8" creationId="{8FAB9583-7053-4EAF-BA24-A94BBD59D7BD}"/>
          </ac:spMkLst>
        </pc:spChg>
      </pc:sldChg>
      <pc:sldChg chg="addSp modSp">
        <pc:chgData name="ROSSET Estelle" userId="b6d1c003-2893-4825-ab6c-ff4ad4c01fc2" providerId="ADAL" clId="{F7D40AC7-CAA0-45B3-8A18-42E91F4F48D5}" dt="2022-04-29T08:50:10.699" v="15"/>
        <pc:sldMkLst>
          <pc:docMk/>
          <pc:sldMk cId="3705961268" sldId="2147469233"/>
        </pc:sldMkLst>
        <pc:spChg chg="add mod">
          <ac:chgData name="ROSSET Estelle" userId="b6d1c003-2893-4825-ab6c-ff4ad4c01fc2" providerId="ADAL" clId="{F7D40AC7-CAA0-45B3-8A18-42E91F4F48D5}" dt="2022-04-29T08:50:10.699" v="15"/>
          <ac:spMkLst>
            <pc:docMk/>
            <pc:sldMk cId="3705961268" sldId="2147469233"/>
            <ac:spMk id="81" creationId="{49F7E948-8DCC-4B26-9F8B-448D9E3366DF}"/>
          </ac:spMkLst>
        </pc:spChg>
      </pc:sldChg>
      <pc:sldChg chg="modSp mod">
        <pc:chgData name="ROSSET Estelle" userId="b6d1c003-2893-4825-ab6c-ff4ad4c01fc2" providerId="ADAL" clId="{F7D40AC7-CAA0-45B3-8A18-42E91F4F48D5}" dt="2022-04-29T08:48:29.909" v="14" actId="20577"/>
        <pc:sldMkLst>
          <pc:docMk/>
          <pc:sldMk cId="272891514" sldId="2147469234"/>
        </pc:sldMkLst>
        <pc:spChg chg="mod">
          <ac:chgData name="ROSSET Estelle" userId="b6d1c003-2893-4825-ab6c-ff4ad4c01fc2" providerId="ADAL" clId="{F7D40AC7-CAA0-45B3-8A18-42E91F4F48D5}" dt="2022-04-29T08:48:29.909" v="14" actId="20577"/>
          <ac:spMkLst>
            <pc:docMk/>
            <pc:sldMk cId="272891514" sldId="2147469234"/>
            <ac:spMk id="5" creationId="{92C8E6B5-8B80-4CAF-B681-C7662C8CFE5C}"/>
          </ac:spMkLst>
        </pc:spChg>
      </pc:sldChg>
    </pc:docChg>
  </pc:docChgLst>
  <pc:docChgLst>
    <pc:chgData name="LE GOFF Raphael" userId="S::raphael.legoff@businessdecision.com::f8e670b5-4924-48e4-b3fb-d7d68040050d" providerId="AD" clId="Web-{03FC8449-6936-4AD1-B997-063DA4BA22F7}"/>
    <pc:docChg chg="modSld">
      <pc:chgData name="LE GOFF Raphael" userId="S::raphael.legoff@businessdecision.com::f8e670b5-4924-48e4-b3fb-d7d68040050d" providerId="AD" clId="Web-{03FC8449-6936-4AD1-B997-063DA4BA22F7}" dt="2022-04-29T14:05:37.099" v="2" actId="20577"/>
      <pc:docMkLst>
        <pc:docMk/>
      </pc:docMkLst>
      <pc:sldChg chg="modSp">
        <pc:chgData name="LE GOFF Raphael" userId="S::raphael.legoff@businessdecision.com::f8e670b5-4924-48e4-b3fb-d7d68040050d" providerId="AD" clId="Web-{03FC8449-6936-4AD1-B997-063DA4BA22F7}" dt="2022-04-29T14:05:37.099" v="2" actId="20577"/>
        <pc:sldMkLst>
          <pc:docMk/>
          <pc:sldMk cId="3197074798" sldId="2145706437"/>
        </pc:sldMkLst>
        <pc:spChg chg="mod">
          <ac:chgData name="LE GOFF Raphael" userId="S::raphael.legoff@businessdecision.com::f8e670b5-4924-48e4-b3fb-d7d68040050d" providerId="AD" clId="Web-{03FC8449-6936-4AD1-B997-063DA4BA22F7}" dt="2022-04-29T14:05:37.099" v="2" actId="20577"/>
          <ac:spMkLst>
            <pc:docMk/>
            <pc:sldMk cId="3197074798" sldId="2145706437"/>
            <ac:spMk id="13" creationId="{D06A1068-EACC-43AF-8E23-F0DF14B90335}"/>
          </ac:spMkLst>
        </pc:spChg>
      </pc:sldChg>
    </pc:docChg>
  </pc:docChgLst>
  <pc:docChgLst>
    <pc:chgData name="ALLAIN Mickael" userId="a187afad-ba02-4ddb-a5f5-977bc6201330" providerId="ADAL" clId="{3766830E-2CC4-4B64-A7DD-BE8DBA26CA8A}"/>
    <pc:docChg chg="undo custSel modSld">
      <pc:chgData name="ALLAIN Mickael" userId="a187afad-ba02-4ddb-a5f5-977bc6201330" providerId="ADAL" clId="{3766830E-2CC4-4B64-A7DD-BE8DBA26CA8A}" dt="2021-12-07T00:31:28.850" v="4"/>
      <pc:docMkLst>
        <pc:docMk/>
      </pc:docMkLst>
      <pc:sldChg chg="modSp mod">
        <pc:chgData name="ALLAIN Mickael" userId="a187afad-ba02-4ddb-a5f5-977bc6201330" providerId="ADAL" clId="{3766830E-2CC4-4B64-A7DD-BE8DBA26CA8A}" dt="2021-12-07T00:31:28.850" v="4"/>
        <pc:sldMkLst>
          <pc:docMk/>
          <pc:sldMk cId="333016509" sldId="3424"/>
        </pc:sldMkLst>
        <pc:spChg chg="mod">
          <ac:chgData name="ALLAIN Mickael" userId="a187afad-ba02-4ddb-a5f5-977bc6201330" providerId="ADAL" clId="{3766830E-2CC4-4B64-A7DD-BE8DBA26CA8A}" dt="2021-12-07T00:31:28.850" v="4"/>
          <ac:spMkLst>
            <pc:docMk/>
            <pc:sldMk cId="333016509" sldId="3424"/>
            <ac:spMk id="17" creationId="{75FC5F4D-A65B-4CB4-8416-12D2E0D12584}"/>
          </ac:spMkLst>
        </pc:spChg>
        <pc:spChg chg="mod">
          <ac:chgData name="ALLAIN Mickael" userId="a187afad-ba02-4ddb-a5f5-977bc6201330" providerId="ADAL" clId="{3766830E-2CC4-4B64-A7DD-BE8DBA26CA8A}" dt="2021-12-07T00:31:28.582" v="2" actId="1076"/>
          <ac:spMkLst>
            <pc:docMk/>
            <pc:sldMk cId="333016509" sldId="3424"/>
            <ac:spMk id="18" creationId="{C92A1B51-AB8E-4AC1-9D88-B6550D1465B0}"/>
          </ac:spMkLst>
        </pc:spChg>
      </pc:sldChg>
    </pc:docChg>
  </pc:docChgLst>
  <pc:docChgLst>
    <pc:chgData name="LÉVY Mick" userId="f4b25301-e307-4a21-9ec4-e31a4b842dfa" providerId="ADAL" clId="{76B4A7F2-D0CE-41E5-9AA9-B3D335312896}"/>
    <pc:docChg chg="undo redo custSel addSld delSld modSld sldOrd">
      <pc:chgData name="LÉVY Mick" userId="f4b25301-e307-4a21-9ec4-e31a4b842dfa" providerId="ADAL" clId="{76B4A7F2-D0CE-41E5-9AA9-B3D335312896}" dt="2021-05-19T07:24:43.421" v="887" actId="1076"/>
      <pc:docMkLst>
        <pc:docMk/>
      </pc:docMkLst>
      <pc:sldChg chg="add">
        <pc:chgData name="LÉVY Mick" userId="f4b25301-e307-4a21-9ec4-e31a4b842dfa" providerId="ADAL" clId="{76B4A7F2-D0CE-41E5-9AA9-B3D335312896}" dt="2021-05-18T09:52:49.192" v="226"/>
        <pc:sldMkLst>
          <pc:docMk/>
          <pc:sldMk cId="2231455951" sldId="258"/>
        </pc:sldMkLst>
      </pc:sldChg>
      <pc:sldChg chg="add">
        <pc:chgData name="LÉVY Mick" userId="f4b25301-e307-4a21-9ec4-e31a4b842dfa" providerId="ADAL" clId="{76B4A7F2-D0CE-41E5-9AA9-B3D335312896}" dt="2021-05-18T09:52:49.192" v="226"/>
        <pc:sldMkLst>
          <pc:docMk/>
          <pc:sldMk cId="574126156" sldId="259"/>
        </pc:sldMkLst>
      </pc:sldChg>
      <pc:sldChg chg="add">
        <pc:chgData name="LÉVY Mick" userId="f4b25301-e307-4a21-9ec4-e31a4b842dfa" providerId="ADAL" clId="{76B4A7F2-D0CE-41E5-9AA9-B3D335312896}" dt="2021-05-18T09:53:13.222" v="227"/>
        <pc:sldMkLst>
          <pc:docMk/>
          <pc:sldMk cId="1135193184" sldId="355"/>
        </pc:sldMkLst>
      </pc:sldChg>
      <pc:sldChg chg="ord">
        <pc:chgData name="LÉVY Mick" userId="f4b25301-e307-4a21-9ec4-e31a4b842dfa" providerId="ADAL" clId="{76B4A7F2-D0CE-41E5-9AA9-B3D335312896}" dt="2021-05-18T10:31:10.882" v="460"/>
        <pc:sldMkLst>
          <pc:docMk/>
          <pc:sldMk cId="1864928210" sldId="362"/>
        </pc:sldMkLst>
      </pc:sldChg>
      <pc:sldChg chg="add del">
        <pc:chgData name="LÉVY Mick" userId="f4b25301-e307-4a21-9ec4-e31a4b842dfa" providerId="ADAL" clId="{76B4A7F2-D0CE-41E5-9AA9-B3D335312896}" dt="2021-05-18T10:31:12.687" v="461" actId="47"/>
        <pc:sldMkLst>
          <pc:docMk/>
          <pc:sldMk cId="4033493980" sldId="2087"/>
        </pc:sldMkLst>
      </pc:sldChg>
      <pc:sldChg chg="add">
        <pc:chgData name="LÉVY Mick" userId="f4b25301-e307-4a21-9ec4-e31a4b842dfa" providerId="ADAL" clId="{76B4A7F2-D0CE-41E5-9AA9-B3D335312896}" dt="2021-05-18T15:50:20.596" v="615"/>
        <pc:sldMkLst>
          <pc:docMk/>
          <pc:sldMk cId="4162273466" sldId="3406"/>
        </pc:sldMkLst>
      </pc:sldChg>
      <pc:sldChg chg="add del">
        <pc:chgData name="LÉVY Mick" userId="f4b25301-e307-4a21-9ec4-e31a4b842dfa" providerId="ADAL" clId="{76B4A7F2-D0CE-41E5-9AA9-B3D335312896}" dt="2021-05-18T15:51:43.902" v="618"/>
        <pc:sldMkLst>
          <pc:docMk/>
          <pc:sldMk cId="333016509" sldId="3424"/>
        </pc:sldMkLst>
      </pc:sldChg>
      <pc:sldChg chg="modSp add mod">
        <pc:chgData name="LÉVY Mick" userId="f4b25301-e307-4a21-9ec4-e31a4b842dfa" providerId="ADAL" clId="{76B4A7F2-D0CE-41E5-9AA9-B3D335312896}" dt="2021-05-18T20:12:26.429" v="797" actId="404"/>
        <pc:sldMkLst>
          <pc:docMk/>
          <pc:sldMk cId="4090262867" sldId="3434"/>
        </pc:sldMkLst>
        <pc:spChg chg="mod">
          <ac:chgData name="LÉVY Mick" userId="f4b25301-e307-4a21-9ec4-e31a4b842dfa" providerId="ADAL" clId="{76B4A7F2-D0CE-41E5-9AA9-B3D335312896}" dt="2021-05-18T20:12:26.429" v="797" actId="404"/>
          <ac:spMkLst>
            <pc:docMk/>
            <pc:sldMk cId="4090262867" sldId="3434"/>
            <ac:spMk id="4" creationId="{8AE1A5B1-2091-4959-93F9-5860267F7338}"/>
          </ac:spMkLst>
        </pc:spChg>
      </pc:sldChg>
      <pc:sldChg chg="modSp mod modNotesTx">
        <pc:chgData name="LÉVY Mick" userId="f4b25301-e307-4a21-9ec4-e31a4b842dfa" providerId="ADAL" clId="{76B4A7F2-D0CE-41E5-9AA9-B3D335312896}" dt="2021-05-18T21:02:08.205" v="799" actId="5793"/>
        <pc:sldMkLst>
          <pc:docMk/>
          <pc:sldMk cId="3741133872" sldId="3471"/>
        </pc:sldMkLst>
        <pc:spChg chg="mod">
          <ac:chgData name="LÉVY Mick" userId="f4b25301-e307-4a21-9ec4-e31a4b842dfa" providerId="ADAL" clId="{76B4A7F2-D0CE-41E5-9AA9-B3D335312896}" dt="2021-05-18T15:27:12.855" v="587" actId="27636"/>
          <ac:spMkLst>
            <pc:docMk/>
            <pc:sldMk cId="3741133872" sldId="3471"/>
            <ac:spMk id="9" creationId="{5A6475E8-29A2-488C-9358-8F6A3C3EACFA}"/>
          </ac:spMkLst>
        </pc:spChg>
        <pc:spChg chg="mod">
          <ac:chgData name="LÉVY Mick" userId="f4b25301-e307-4a21-9ec4-e31a4b842dfa" providerId="ADAL" clId="{76B4A7F2-D0CE-41E5-9AA9-B3D335312896}" dt="2021-05-18T10:28:30.546" v="452" actId="1076"/>
          <ac:spMkLst>
            <pc:docMk/>
            <pc:sldMk cId="3741133872" sldId="3471"/>
            <ac:spMk id="11" creationId="{6FB4DD40-5958-469B-BA22-CE197F81D884}"/>
          </ac:spMkLst>
        </pc:spChg>
        <pc:spChg chg="mod">
          <ac:chgData name="LÉVY Mick" userId="f4b25301-e307-4a21-9ec4-e31a4b842dfa" providerId="ADAL" clId="{76B4A7F2-D0CE-41E5-9AA9-B3D335312896}" dt="2021-05-18T10:25:52.441" v="435" actId="1076"/>
          <ac:spMkLst>
            <pc:docMk/>
            <pc:sldMk cId="3741133872" sldId="3471"/>
            <ac:spMk id="12" creationId="{ADAE5579-404C-42FD-903C-63D27E85F789}"/>
          </ac:spMkLst>
        </pc:spChg>
        <pc:spChg chg="mod">
          <ac:chgData name="LÉVY Mick" userId="f4b25301-e307-4a21-9ec4-e31a4b842dfa" providerId="ADAL" clId="{76B4A7F2-D0CE-41E5-9AA9-B3D335312896}" dt="2021-05-18T10:25:52.441" v="435" actId="1076"/>
          <ac:spMkLst>
            <pc:docMk/>
            <pc:sldMk cId="3741133872" sldId="3471"/>
            <ac:spMk id="13" creationId="{F2C22233-690C-4AC6-BB98-682E70417233}"/>
          </ac:spMkLst>
        </pc:spChg>
        <pc:spChg chg="mod">
          <ac:chgData name="LÉVY Mick" userId="f4b25301-e307-4a21-9ec4-e31a4b842dfa" providerId="ADAL" clId="{76B4A7F2-D0CE-41E5-9AA9-B3D335312896}" dt="2021-05-18T10:25:52.441" v="435" actId="1076"/>
          <ac:spMkLst>
            <pc:docMk/>
            <pc:sldMk cId="3741133872" sldId="3471"/>
            <ac:spMk id="14" creationId="{17E3EBAF-8FB3-413A-BD42-AC37C56D1B57}"/>
          </ac:spMkLst>
        </pc:spChg>
        <pc:spChg chg="mod ord">
          <ac:chgData name="LÉVY Mick" userId="f4b25301-e307-4a21-9ec4-e31a4b842dfa" providerId="ADAL" clId="{76B4A7F2-D0CE-41E5-9AA9-B3D335312896}" dt="2021-05-18T10:28:26.885" v="451" actId="167"/>
          <ac:spMkLst>
            <pc:docMk/>
            <pc:sldMk cId="3741133872" sldId="3471"/>
            <ac:spMk id="15" creationId="{8BE0F844-50D5-4130-9769-2A22460029AE}"/>
          </ac:spMkLst>
        </pc:spChg>
        <pc:spChg chg="mod">
          <ac:chgData name="LÉVY Mick" userId="f4b25301-e307-4a21-9ec4-e31a4b842dfa" providerId="ADAL" clId="{76B4A7F2-D0CE-41E5-9AA9-B3D335312896}" dt="2021-05-18T10:25:52.441" v="435" actId="1076"/>
          <ac:spMkLst>
            <pc:docMk/>
            <pc:sldMk cId="3741133872" sldId="3471"/>
            <ac:spMk id="16" creationId="{E852DF8C-7DD5-425D-B91E-D5DEB7BDE8EE}"/>
          </ac:spMkLst>
        </pc:spChg>
      </pc:sldChg>
      <pc:sldChg chg="modSp del mod modTransition">
        <pc:chgData name="LÉVY Mick" userId="f4b25301-e307-4a21-9ec4-e31a4b842dfa" providerId="ADAL" clId="{76B4A7F2-D0CE-41E5-9AA9-B3D335312896}" dt="2021-05-18T10:29:08.476" v="453" actId="2696"/>
        <pc:sldMkLst>
          <pc:docMk/>
          <pc:sldMk cId="715739427" sldId="2076137410"/>
        </pc:sldMkLst>
        <pc:spChg chg="mod">
          <ac:chgData name="LÉVY Mick" userId="f4b25301-e307-4a21-9ec4-e31a4b842dfa" providerId="ADAL" clId="{76B4A7F2-D0CE-41E5-9AA9-B3D335312896}" dt="2021-05-18T09:24:12.062" v="34" actId="1076"/>
          <ac:spMkLst>
            <pc:docMk/>
            <pc:sldMk cId="715739427" sldId="2076137410"/>
            <ac:spMk id="24" creationId="{826A96A6-76AD-43A6-91C0-B56FC4BE116C}"/>
          </ac:spMkLst>
        </pc:spChg>
        <pc:picChg chg="mod">
          <ac:chgData name="LÉVY Mick" userId="f4b25301-e307-4a21-9ec4-e31a4b842dfa" providerId="ADAL" clId="{76B4A7F2-D0CE-41E5-9AA9-B3D335312896}" dt="2021-05-18T09:24:12.062" v="34" actId="1076"/>
          <ac:picMkLst>
            <pc:docMk/>
            <pc:sldMk cId="715739427" sldId="2076137410"/>
            <ac:picMk id="26" creationId="{41EFA627-1D13-404C-BC13-FB91D30F0309}"/>
          </ac:picMkLst>
        </pc:picChg>
      </pc:sldChg>
      <pc:sldChg chg="add">
        <pc:chgData name="LÉVY Mick" userId="f4b25301-e307-4a21-9ec4-e31a4b842dfa" providerId="ADAL" clId="{76B4A7F2-D0CE-41E5-9AA9-B3D335312896}" dt="2021-05-18T10:29:17.345" v="455"/>
        <pc:sldMkLst>
          <pc:docMk/>
          <pc:sldMk cId="2120297881" sldId="2076137410"/>
        </pc:sldMkLst>
      </pc:sldChg>
      <pc:sldChg chg="add">
        <pc:chgData name="LÉVY Mick" userId="f4b25301-e307-4a21-9ec4-e31a4b842dfa" providerId="ADAL" clId="{76B4A7F2-D0CE-41E5-9AA9-B3D335312896}" dt="2021-05-18T10:29:17.345" v="455"/>
        <pc:sldMkLst>
          <pc:docMk/>
          <pc:sldMk cId="804208663" sldId="2076137415"/>
        </pc:sldMkLst>
      </pc:sldChg>
      <pc:sldChg chg="del ord">
        <pc:chgData name="LÉVY Mick" userId="f4b25301-e307-4a21-9ec4-e31a4b842dfa" providerId="ADAL" clId="{76B4A7F2-D0CE-41E5-9AA9-B3D335312896}" dt="2021-05-18T10:29:08.476" v="453" actId="2696"/>
        <pc:sldMkLst>
          <pc:docMk/>
          <pc:sldMk cId="2717372277" sldId="2076137415"/>
        </pc:sldMkLst>
      </pc:sldChg>
      <pc:sldChg chg="add">
        <pc:chgData name="LÉVY Mick" userId="f4b25301-e307-4a21-9ec4-e31a4b842dfa" providerId="ADAL" clId="{76B4A7F2-D0CE-41E5-9AA9-B3D335312896}" dt="2021-05-18T10:29:17.345" v="455"/>
        <pc:sldMkLst>
          <pc:docMk/>
          <pc:sldMk cId="2764810015" sldId="2076137416"/>
        </pc:sldMkLst>
      </pc:sldChg>
      <pc:sldChg chg="del ord">
        <pc:chgData name="LÉVY Mick" userId="f4b25301-e307-4a21-9ec4-e31a4b842dfa" providerId="ADAL" clId="{76B4A7F2-D0CE-41E5-9AA9-B3D335312896}" dt="2021-05-18T10:29:08.476" v="453" actId="2696"/>
        <pc:sldMkLst>
          <pc:docMk/>
          <pc:sldMk cId="3464266349" sldId="2076137416"/>
        </pc:sldMkLst>
      </pc:sldChg>
      <pc:sldChg chg="delSp modTransition">
        <pc:chgData name="LÉVY Mick" userId="f4b25301-e307-4a21-9ec4-e31a4b842dfa" providerId="ADAL" clId="{76B4A7F2-D0CE-41E5-9AA9-B3D335312896}" dt="2021-05-18T09:53:18.650" v="228"/>
        <pc:sldMkLst>
          <pc:docMk/>
          <pc:sldMk cId="915194170" sldId="2076137473"/>
        </pc:sldMkLst>
        <pc:picChg chg="del">
          <ac:chgData name="LÉVY Mick" userId="f4b25301-e307-4a21-9ec4-e31a4b842dfa" providerId="ADAL" clId="{76B4A7F2-D0CE-41E5-9AA9-B3D335312896}" dt="2021-05-18T09:40:57.649" v="54" actId="478"/>
          <ac:picMkLst>
            <pc:docMk/>
            <pc:sldMk cId="915194170" sldId="2076137473"/>
            <ac:picMk id="35" creationId="{D8DA6A1D-D247-49ED-ABAC-F716D87AB49E}"/>
          </ac:picMkLst>
        </pc:picChg>
      </pc:sldChg>
      <pc:sldChg chg="modSp add">
        <pc:chgData name="LÉVY Mick" userId="f4b25301-e307-4a21-9ec4-e31a4b842dfa" providerId="ADAL" clId="{76B4A7F2-D0CE-41E5-9AA9-B3D335312896}" dt="2021-05-18T10:31:00.326" v="458"/>
        <pc:sldMkLst>
          <pc:docMk/>
          <pc:sldMk cId="1742947168" sldId="2145706382"/>
        </pc:sldMkLst>
        <pc:spChg chg="mod">
          <ac:chgData name="LÉVY Mick" userId="f4b25301-e307-4a21-9ec4-e31a4b842dfa" providerId="ADAL" clId="{76B4A7F2-D0CE-41E5-9AA9-B3D335312896}" dt="2021-05-18T10:31:00.326" v="458"/>
          <ac:spMkLst>
            <pc:docMk/>
            <pc:sldMk cId="1742947168" sldId="2145706382"/>
            <ac:spMk id="2" creationId="{19AF619E-AC4F-4CA2-AD06-79DBBA6B0964}"/>
          </ac:spMkLst>
        </pc:spChg>
        <pc:spChg chg="mod">
          <ac:chgData name="LÉVY Mick" userId="f4b25301-e307-4a21-9ec4-e31a4b842dfa" providerId="ADAL" clId="{76B4A7F2-D0CE-41E5-9AA9-B3D335312896}" dt="2021-05-18T10:31:00.326" v="458"/>
          <ac:spMkLst>
            <pc:docMk/>
            <pc:sldMk cId="1742947168" sldId="2145706382"/>
            <ac:spMk id="3" creationId="{1B16F6E8-1877-4A87-ABE5-6C86EE07CCC6}"/>
          </ac:spMkLst>
        </pc:spChg>
        <pc:spChg chg="mod">
          <ac:chgData name="LÉVY Mick" userId="f4b25301-e307-4a21-9ec4-e31a4b842dfa" providerId="ADAL" clId="{76B4A7F2-D0CE-41E5-9AA9-B3D335312896}" dt="2021-05-18T10:31:00.326" v="458"/>
          <ac:spMkLst>
            <pc:docMk/>
            <pc:sldMk cId="1742947168" sldId="2145706382"/>
            <ac:spMk id="4" creationId="{61F6D140-ED56-44D5-9E65-30DC1D92ED52}"/>
          </ac:spMkLst>
        </pc:spChg>
        <pc:spChg chg="mod">
          <ac:chgData name="LÉVY Mick" userId="f4b25301-e307-4a21-9ec4-e31a4b842dfa" providerId="ADAL" clId="{76B4A7F2-D0CE-41E5-9AA9-B3D335312896}" dt="2021-05-18T10:31:00.326" v="458"/>
          <ac:spMkLst>
            <pc:docMk/>
            <pc:sldMk cId="1742947168" sldId="2145706382"/>
            <ac:spMk id="5" creationId="{99173007-EC27-4C00-B6C4-93D791EB472F}"/>
          </ac:spMkLst>
        </pc:spChg>
      </pc:sldChg>
      <pc:sldChg chg="del modTransition">
        <pc:chgData name="LÉVY Mick" userId="f4b25301-e307-4a21-9ec4-e31a4b842dfa" providerId="ADAL" clId="{76B4A7F2-D0CE-41E5-9AA9-B3D335312896}" dt="2021-05-18T10:05:19.708" v="363" actId="47"/>
        <pc:sldMkLst>
          <pc:docMk/>
          <pc:sldMk cId="2186431949" sldId="2145706384"/>
        </pc:sldMkLst>
      </pc:sldChg>
      <pc:sldChg chg="modSp mod">
        <pc:chgData name="LÉVY Mick" userId="f4b25301-e307-4a21-9ec4-e31a4b842dfa" providerId="ADAL" clId="{76B4A7F2-D0CE-41E5-9AA9-B3D335312896}" dt="2021-05-18T16:06:05.766" v="620" actId="20577"/>
        <pc:sldMkLst>
          <pc:docMk/>
          <pc:sldMk cId="1644192271" sldId="2145706393"/>
        </pc:sldMkLst>
        <pc:spChg chg="mod">
          <ac:chgData name="LÉVY Mick" userId="f4b25301-e307-4a21-9ec4-e31a4b842dfa" providerId="ADAL" clId="{76B4A7F2-D0CE-41E5-9AA9-B3D335312896}" dt="2021-05-18T16:06:05.766" v="620" actId="20577"/>
          <ac:spMkLst>
            <pc:docMk/>
            <pc:sldMk cId="1644192271" sldId="2145706393"/>
            <ac:spMk id="7" creationId="{48175251-4260-42C6-B99A-91FA7FB2B3F0}"/>
          </ac:spMkLst>
        </pc:spChg>
      </pc:sldChg>
      <pc:sldChg chg="addSp modSp del mod">
        <pc:chgData name="LÉVY Mick" userId="f4b25301-e307-4a21-9ec4-e31a4b842dfa" providerId="ADAL" clId="{76B4A7F2-D0CE-41E5-9AA9-B3D335312896}" dt="2021-05-18T10:29:08.476" v="453" actId="2696"/>
        <pc:sldMkLst>
          <pc:docMk/>
          <pc:sldMk cId="29720071" sldId="2145706398"/>
        </pc:sldMkLst>
        <pc:spChg chg="add mod">
          <ac:chgData name="LÉVY Mick" userId="f4b25301-e307-4a21-9ec4-e31a4b842dfa" providerId="ADAL" clId="{76B4A7F2-D0CE-41E5-9AA9-B3D335312896}" dt="2021-05-18T09:24:22.291" v="38" actId="1076"/>
          <ac:spMkLst>
            <pc:docMk/>
            <pc:sldMk cId="29720071" sldId="2145706398"/>
            <ac:spMk id="6" creationId="{1263D960-831E-48BE-B97A-EB6672C77990}"/>
          </ac:spMkLst>
        </pc:spChg>
        <pc:picChg chg="add mod">
          <ac:chgData name="LÉVY Mick" userId="f4b25301-e307-4a21-9ec4-e31a4b842dfa" providerId="ADAL" clId="{76B4A7F2-D0CE-41E5-9AA9-B3D335312896}" dt="2021-05-18T10:06:37.571" v="365" actId="14100"/>
          <ac:picMkLst>
            <pc:docMk/>
            <pc:sldMk cId="29720071" sldId="2145706398"/>
            <ac:picMk id="7" creationId="{B0281E38-0CE1-4EEF-8D1F-5438F7FC1FB2}"/>
          </ac:picMkLst>
        </pc:picChg>
      </pc:sldChg>
      <pc:sldChg chg="modSp add mod">
        <pc:chgData name="LÉVY Mick" userId="f4b25301-e307-4a21-9ec4-e31a4b842dfa" providerId="ADAL" clId="{76B4A7F2-D0CE-41E5-9AA9-B3D335312896}" dt="2021-05-19T07:09:56.532" v="810" actId="14100"/>
        <pc:sldMkLst>
          <pc:docMk/>
          <pc:sldMk cId="3053188921" sldId="2145706398"/>
        </pc:sldMkLst>
        <pc:picChg chg="mod">
          <ac:chgData name="LÉVY Mick" userId="f4b25301-e307-4a21-9ec4-e31a4b842dfa" providerId="ADAL" clId="{76B4A7F2-D0CE-41E5-9AA9-B3D335312896}" dt="2021-05-19T07:09:56.532" v="810" actId="14100"/>
          <ac:picMkLst>
            <pc:docMk/>
            <pc:sldMk cId="3053188921" sldId="2145706398"/>
            <ac:picMk id="8" creationId="{CD646D44-18A3-4918-8AAD-6529FDFB5EF9}"/>
          </ac:picMkLst>
        </pc:picChg>
      </pc:sldChg>
      <pc:sldChg chg="del">
        <pc:chgData name="LÉVY Mick" userId="f4b25301-e307-4a21-9ec4-e31a4b842dfa" providerId="ADAL" clId="{76B4A7F2-D0CE-41E5-9AA9-B3D335312896}" dt="2021-05-18T10:29:08.476" v="453" actId="2696"/>
        <pc:sldMkLst>
          <pc:docMk/>
          <pc:sldMk cId="616023663" sldId="2145706399"/>
        </pc:sldMkLst>
      </pc:sldChg>
      <pc:sldChg chg="add modTransition">
        <pc:chgData name="LÉVY Mick" userId="f4b25301-e307-4a21-9ec4-e31a4b842dfa" providerId="ADAL" clId="{76B4A7F2-D0CE-41E5-9AA9-B3D335312896}" dt="2021-05-18T15:59:18.183" v="619"/>
        <pc:sldMkLst>
          <pc:docMk/>
          <pc:sldMk cId="4031530059" sldId="2145706399"/>
        </pc:sldMkLst>
      </pc:sldChg>
      <pc:sldChg chg="del">
        <pc:chgData name="LÉVY Mick" userId="f4b25301-e307-4a21-9ec4-e31a4b842dfa" providerId="ADAL" clId="{76B4A7F2-D0CE-41E5-9AA9-B3D335312896}" dt="2021-05-18T10:29:10.646" v="454" actId="47"/>
        <pc:sldMkLst>
          <pc:docMk/>
          <pc:sldMk cId="1316734174" sldId="2145706403"/>
        </pc:sldMkLst>
      </pc:sldChg>
      <pc:sldChg chg="addSp delSp modSp mod">
        <pc:chgData name="LÉVY Mick" userId="f4b25301-e307-4a21-9ec4-e31a4b842dfa" providerId="ADAL" clId="{76B4A7F2-D0CE-41E5-9AA9-B3D335312896}" dt="2021-05-18T15:26:21.124" v="559" actId="1076"/>
        <pc:sldMkLst>
          <pc:docMk/>
          <pc:sldMk cId="3599205973" sldId="2145706409"/>
        </pc:sldMkLst>
        <pc:spChg chg="add del mod">
          <ac:chgData name="LÉVY Mick" userId="f4b25301-e307-4a21-9ec4-e31a4b842dfa" providerId="ADAL" clId="{76B4A7F2-D0CE-41E5-9AA9-B3D335312896}" dt="2021-05-18T09:03:25.648" v="1"/>
          <ac:spMkLst>
            <pc:docMk/>
            <pc:sldMk cId="3599205973" sldId="2145706409"/>
            <ac:spMk id="2" creationId="{F2C74B2B-B2D1-46BD-AD19-31CE089E0BC6}"/>
          </ac:spMkLst>
        </pc:spChg>
        <pc:spChg chg="add del mod">
          <ac:chgData name="LÉVY Mick" userId="f4b25301-e307-4a21-9ec4-e31a4b842dfa" providerId="ADAL" clId="{76B4A7F2-D0CE-41E5-9AA9-B3D335312896}" dt="2021-05-18T09:03:25.648" v="1"/>
          <ac:spMkLst>
            <pc:docMk/>
            <pc:sldMk cId="3599205973" sldId="2145706409"/>
            <ac:spMk id="3" creationId="{C7129448-F5AC-4D85-97E0-67F996858A46}"/>
          </ac:spMkLst>
        </pc:spChg>
        <pc:spChg chg="mod">
          <ac:chgData name="LÉVY Mick" userId="f4b25301-e307-4a21-9ec4-e31a4b842dfa" providerId="ADAL" clId="{76B4A7F2-D0CE-41E5-9AA9-B3D335312896}" dt="2021-05-18T09:03:25.648" v="1"/>
          <ac:spMkLst>
            <pc:docMk/>
            <pc:sldMk cId="3599205973" sldId="2145706409"/>
            <ac:spMk id="4" creationId="{EB3F2259-EF24-4CF4-BB88-7380110CB511}"/>
          </ac:spMkLst>
        </pc:spChg>
        <pc:spChg chg="mod">
          <ac:chgData name="LÉVY Mick" userId="f4b25301-e307-4a21-9ec4-e31a4b842dfa" providerId="ADAL" clId="{76B4A7F2-D0CE-41E5-9AA9-B3D335312896}" dt="2021-05-18T09:03:25.648" v="1"/>
          <ac:spMkLst>
            <pc:docMk/>
            <pc:sldMk cId="3599205973" sldId="2145706409"/>
            <ac:spMk id="5" creationId="{4A01C6D7-4D1B-4383-BFD9-4282B27B672E}"/>
          </ac:spMkLst>
        </pc:spChg>
        <pc:spChg chg="add del mod">
          <ac:chgData name="LÉVY Mick" userId="f4b25301-e307-4a21-9ec4-e31a4b842dfa" providerId="ADAL" clId="{76B4A7F2-D0CE-41E5-9AA9-B3D335312896}" dt="2021-05-18T09:03:25.648" v="1"/>
          <ac:spMkLst>
            <pc:docMk/>
            <pc:sldMk cId="3599205973" sldId="2145706409"/>
            <ac:spMk id="6" creationId="{DE29E5CB-2B7F-40F4-89BA-26233F04B633}"/>
          </ac:spMkLst>
        </pc:spChg>
        <pc:spChg chg="add del mod">
          <ac:chgData name="LÉVY Mick" userId="f4b25301-e307-4a21-9ec4-e31a4b842dfa" providerId="ADAL" clId="{76B4A7F2-D0CE-41E5-9AA9-B3D335312896}" dt="2021-05-18T09:03:25.648" v="1"/>
          <ac:spMkLst>
            <pc:docMk/>
            <pc:sldMk cId="3599205973" sldId="2145706409"/>
            <ac:spMk id="7" creationId="{7302D8E8-7627-4D1E-9C9B-922636DB0E6A}"/>
          </ac:spMkLst>
        </pc:spChg>
        <pc:spChg chg="mod">
          <ac:chgData name="LÉVY Mick" userId="f4b25301-e307-4a21-9ec4-e31a4b842dfa" providerId="ADAL" clId="{76B4A7F2-D0CE-41E5-9AA9-B3D335312896}" dt="2021-05-18T09:03:59.860" v="7" actId="403"/>
          <ac:spMkLst>
            <pc:docMk/>
            <pc:sldMk cId="3599205973" sldId="2145706409"/>
            <ac:spMk id="8" creationId="{D891EA4F-264B-4CCD-9153-883F295FB84F}"/>
          </ac:spMkLst>
        </pc:spChg>
        <pc:spChg chg="mod">
          <ac:chgData name="LÉVY Mick" userId="f4b25301-e307-4a21-9ec4-e31a4b842dfa" providerId="ADAL" clId="{76B4A7F2-D0CE-41E5-9AA9-B3D335312896}" dt="2021-05-18T15:25:15.904" v="557" actId="1076"/>
          <ac:spMkLst>
            <pc:docMk/>
            <pc:sldMk cId="3599205973" sldId="2145706409"/>
            <ac:spMk id="9" creationId="{82DC9099-0405-4639-A076-7576F31A7DD0}"/>
          </ac:spMkLst>
        </pc:spChg>
        <pc:spChg chg="mod">
          <ac:chgData name="LÉVY Mick" userId="f4b25301-e307-4a21-9ec4-e31a4b842dfa" providerId="ADAL" clId="{76B4A7F2-D0CE-41E5-9AA9-B3D335312896}" dt="2021-05-18T15:25:15.904" v="557" actId="1076"/>
          <ac:spMkLst>
            <pc:docMk/>
            <pc:sldMk cId="3599205973" sldId="2145706409"/>
            <ac:spMk id="10" creationId="{83286CC3-8357-43D3-AF56-5F0FEE12F497}"/>
          </ac:spMkLst>
        </pc:spChg>
        <pc:spChg chg="add del mod">
          <ac:chgData name="LÉVY Mick" userId="f4b25301-e307-4a21-9ec4-e31a4b842dfa" providerId="ADAL" clId="{76B4A7F2-D0CE-41E5-9AA9-B3D335312896}" dt="2021-05-18T09:03:25.648" v="1"/>
          <ac:spMkLst>
            <pc:docMk/>
            <pc:sldMk cId="3599205973" sldId="2145706409"/>
            <ac:spMk id="12" creationId="{C4689F02-C505-4CDB-A57E-E59A6BE73BB3}"/>
          </ac:spMkLst>
        </pc:spChg>
        <pc:spChg chg="mod">
          <ac:chgData name="LÉVY Mick" userId="f4b25301-e307-4a21-9ec4-e31a4b842dfa" providerId="ADAL" clId="{76B4A7F2-D0CE-41E5-9AA9-B3D335312896}" dt="2021-05-18T15:25:15.904" v="557" actId="1076"/>
          <ac:spMkLst>
            <pc:docMk/>
            <pc:sldMk cId="3599205973" sldId="2145706409"/>
            <ac:spMk id="13" creationId="{39BFD4C3-FCF4-4A18-BB42-E6D43FB58253}"/>
          </ac:spMkLst>
        </pc:spChg>
        <pc:spChg chg="mod">
          <ac:chgData name="LÉVY Mick" userId="f4b25301-e307-4a21-9ec4-e31a4b842dfa" providerId="ADAL" clId="{76B4A7F2-D0CE-41E5-9AA9-B3D335312896}" dt="2021-05-18T15:25:15.904" v="557" actId="1076"/>
          <ac:spMkLst>
            <pc:docMk/>
            <pc:sldMk cId="3599205973" sldId="2145706409"/>
            <ac:spMk id="14" creationId="{3A68E935-81F6-4877-AD68-49DB07C8D245}"/>
          </ac:spMkLst>
        </pc:spChg>
        <pc:spChg chg="add del mod">
          <ac:chgData name="LÉVY Mick" userId="f4b25301-e307-4a21-9ec4-e31a4b842dfa" providerId="ADAL" clId="{76B4A7F2-D0CE-41E5-9AA9-B3D335312896}" dt="2021-05-18T09:03:25.648" v="1"/>
          <ac:spMkLst>
            <pc:docMk/>
            <pc:sldMk cId="3599205973" sldId="2145706409"/>
            <ac:spMk id="15" creationId="{7F82A52D-4B1E-49B9-AFF4-80A425A41FD1}"/>
          </ac:spMkLst>
        </pc:spChg>
        <pc:spChg chg="mod">
          <ac:chgData name="LÉVY Mick" userId="f4b25301-e307-4a21-9ec4-e31a4b842dfa" providerId="ADAL" clId="{76B4A7F2-D0CE-41E5-9AA9-B3D335312896}" dt="2021-05-18T15:25:15.904" v="557" actId="1076"/>
          <ac:spMkLst>
            <pc:docMk/>
            <pc:sldMk cId="3599205973" sldId="2145706409"/>
            <ac:spMk id="16" creationId="{27C6C881-73CF-410B-A6B9-718BA44DBDD6}"/>
          </ac:spMkLst>
        </pc:spChg>
        <pc:spChg chg="mod">
          <ac:chgData name="LÉVY Mick" userId="f4b25301-e307-4a21-9ec4-e31a4b842dfa" providerId="ADAL" clId="{76B4A7F2-D0CE-41E5-9AA9-B3D335312896}" dt="2021-05-18T15:25:15.904" v="557" actId="1076"/>
          <ac:spMkLst>
            <pc:docMk/>
            <pc:sldMk cId="3599205973" sldId="2145706409"/>
            <ac:spMk id="17" creationId="{9C297B70-53EE-4AA8-9EA0-EED45E06F74C}"/>
          </ac:spMkLst>
        </pc:spChg>
        <pc:spChg chg="add del mod">
          <ac:chgData name="LÉVY Mick" userId="f4b25301-e307-4a21-9ec4-e31a4b842dfa" providerId="ADAL" clId="{76B4A7F2-D0CE-41E5-9AA9-B3D335312896}" dt="2021-05-18T09:03:25.648" v="1"/>
          <ac:spMkLst>
            <pc:docMk/>
            <pc:sldMk cId="3599205973" sldId="2145706409"/>
            <ac:spMk id="18" creationId="{EAB826D9-3771-42CD-AD15-64996B983AE7}"/>
          </ac:spMkLst>
        </pc:spChg>
        <pc:spChg chg="mod">
          <ac:chgData name="LÉVY Mick" userId="f4b25301-e307-4a21-9ec4-e31a4b842dfa" providerId="ADAL" clId="{76B4A7F2-D0CE-41E5-9AA9-B3D335312896}" dt="2021-05-18T15:25:15.904" v="557" actId="1076"/>
          <ac:spMkLst>
            <pc:docMk/>
            <pc:sldMk cId="3599205973" sldId="2145706409"/>
            <ac:spMk id="19" creationId="{5F242255-FB42-4F2D-AA2F-340160972334}"/>
          </ac:spMkLst>
        </pc:spChg>
        <pc:spChg chg="mod">
          <ac:chgData name="LÉVY Mick" userId="f4b25301-e307-4a21-9ec4-e31a4b842dfa" providerId="ADAL" clId="{76B4A7F2-D0CE-41E5-9AA9-B3D335312896}" dt="2021-05-18T15:25:15.904" v="557" actId="1076"/>
          <ac:spMkLst>
            <pc:docMk/>
            <pc:sldMk cId="3599205973" sldId="2145706409"/>
            <ac:spMk id="20" creationId="{C02579B7-2E5B-42FE-8C81-DF21F7F7B87D}"/>
          </ac:spMkLst>
        </pc:spChg>
        <pc:spChg chg="add del mod">
          <ac:chgData name="LÉVY Mick" userId="f4b25301-e307-4a21-9ec4-e31a4b842dfa" providerId="ADAL" clId="{76B4A7F2-D0CE-41E5-9AA9-B3D335312896}" dt="2021-05-18T09:03:25.648" v="1"/>
          <ac:spMkLst>
            <pc:docMk/>
            <pc:sldMk cId="3599205973" sldId="2145706409"/>
            <ac:spMk id="21" creationId="{915D9FB2-1AFC-4115-93AF-FB991B4B1EFB}"/>
          </ac:spMkLst>
        </pc:spChg>
        <pc:spChg chg="mod">
          <ac:chgData name="LÉVY Mick" userId="f4b25301-e307-4a21-9ec4-e31a4b842dfa" providerId="ADAL" clId="{76B4A7F2-D0CE-41E5-9AA9-B3D335312896}" dt="2021-05-18T15:26:21.124" v="559" actId="1076"/>
          <ac:spMkLst>
            <pc:docMk/>
            <pc:sldMk cId="3599205973" sldId="2145706409"/>
            <ac:spMk id="27" creationId="{A3919B21-99ED-4ED3-A5C1-3070099C0283}"/>
          </ac:spMkLst>
        </pc:spChg>
        <pc:spChg chg="mod">
          <ac:chgData name="LÉVY Mick" userId="f4b25301-e307-4a21-9ec4-e31a4b842dfa" providerId="ADAL" clId="{76B4A7F2-D0CE-41E5-9AA9-B3D335312896}" dt="2021-05-18T15:26:21.124" v="559" actId="1076"/>
          <ac:spMkLst>
            <pc:docMk/>
            <pc:sldMk cId="3599205973" sldId="2145706409"/>
            <ac:spMk id="28" creationId="{AD3E7313-BC7C-4009-B855-7C9FBF008821}"/>
          </ac:spMkLst>
        </pc:spChg>
        <pc:spChg chg="add del mod">
          <ac:chgData name="LÉVY Mick" userId="f4b25301-e307-4a21-9ec4-e31a4b842dfa" providerId="ADAL" clId="{76B4A7F2-D0CE-41E5-9AA9-B3D335312896}" dt="2021-05-18T09:03:25.648" v="1"/>
          <ac:spMkLst>
            <pc:docMk/>
            <pc:sldMk cId="3599205973" sldId="2145706409"/>
            <ac:spMk id="29" creationId="{F15C095C-6896-4F77-B50E-54DD9872414E}"/>
          </ac:spMkLst>
        </pc:spChg>
        <pc:spChg chg="mod">
          <ac:chgData name="LÉVY Mick" userId="f4b25301-e307-4a21-9ec4-e31a4b842dfa" providerId="ADAL" clId="{76B4A7F2-D0CE-41E5-9AA9-B3D335312896}" dt="2021-05-18T15:25:15.904" v="557" actId="1076"/>
          <ac:spMkLst>
            <pc:docMk/>
            <pc:sldMk cId="3599205973" sldId="2145706409"/>
            <ac:spMk id="30" creationId="{B661E13F-6325-4FE4-8DCA-9F44AE077A2C}"/>
          </ac:spMkLst>
        </pc:spChg>
        <pc:spChg chg="mod">
          <ac:chgData name="LÉVY Mick" userId="f4b25301-e307-4a21-9ec4-e31a4b842dfa" providerId="ADAL" clId="{76B4A7F2-D0CE-41E5-9AA9-B3D335312896}" dt="2021-05-18T15:25:15.904" v="557" actId="1076"/>
          <ac:spMkLst>
            <pc:docMk/>
            <pc:sldMk cId="3599205973" sldId="2145706409"/>
            <ac:spMk id="31" creationId="{D8FB75EE-F299-4D8B-B468-10A8F683A4EF}"/>
          </ac:spMkLst>
        </pc:spChg>
        <pc:spChg chg="add del mod">
          <ac:chgData name="LÉVY Mick" userId="f4b25301-e307-4a21-9ec4-e31a4b842dfa" providerId="ADAL" clId="{76B4A7F2-D0CE-41E5-9AA9-B3D335312896}" dt="2021-05-18T09:03:25.648" v="1"/>
          <ac:spMkLst>
            <pc:docMk/>
            <pc:sldMk cId="3599205973" sldId="2145706409"/>
            <ac:spMk id="32" creationId="{D272E66B-C1CA-4880-9315-A0F94E4040D7}"/>
          </ac:spMkLst>
        </pc:spChg>
        <pc:spChg chg="add del mod">
          <ac:chgData name="LÉVY Mick" userId="f4b25301-e307-4a21-9ec4-e31a4b842dfa" providerId="ADAL" clId="{76B4A7F2-D0CE-41E5-9AA9-B3D335312896}" dt="2021-05-18T09:03:25.648" v="1"/>
          <ac:spMkLst>
            <pc:docMk/>
            <pc:sldMk cId="3599205973" sldId="2145706409"/>
            <ac:spMk id="33" creationId="{CD9B1A12-31DE-40F7-8B6F-9556E2F60751}"/>
          </ac:spMkLst>
        </pc:spChg>
        <pc:spChg chg="add del mod">
          <ac:chgData name="LÉVY Mick" userId="f4b25301-e307-4a21-9ec4-e31a4b842dfa" providerId="ADAL" clId="{76B4A7F2-D0CE-41E5-9AA9-B3D335312896}" dt="2021-05-18T09:03:25.648" v="1"/>
          <ac:spMkLst>
            <pc:docMk/>
            <pc:sldMk cId="3599205973" sldId="2145706409"/>
            <ac:spMk id="34" creationId="{743028C0-DD55-495C-92AD-29E449440104}"/>
          </ac:spMkLst>
        </pc:spChg>
        <pc:spChg chg="add del mod">
          <ac:chgData name="LÉVY Mick" userId="f4b25301-e307-4a21-9ec4-e31a4b842dfa" providerId="ADAL" clId="{76B4A7F2-D0CE-41E5-9AA9-B3D335312896}" dt="2021-05-18T09:03:25.648" v="1"/>
          <ac:spMkLst>
            <pc:docMk/>
            <pc:sldMk cId="3599205973" sldId="2145706409"/>
            <ac:spMk id="35" creationId="{64B61D01-A8FB-4367-BFA7-3B5C6283249D}"/>
          </ac:spMkLst>
        </pc:spChg>
        <pc:spChg chg="add del mod">
          <ac:chgData name="LÉVY Mick" userId="f4b25301-e307-4a21-9ec4-e31a4b842dfa" providerId="ADAL" clId="{76B4A7F2-D0CE-41E5-9AA9-B3D335312896}" dt="2021-05-18T09:03:25.648" v="1"/>
          <ac:spMkLst>
            <pc:docMk/>
            <pc:sldMk cId="3599205973" sldId="2145706409"/>
            <ac:spMk id="36" creationId="{2D8A447E-B6D9-42F2-AF3E-1957FA0CF2E6}"/>
          </ac:spMkLst>
        </pc:spChg>
        <pc:spChg chg="add del mod">
          <ac:chgData name="LÉVY Mick" userId="f4b25301-e307-4a21-9ec4-e31a4b842dfa" providerId="ADAL" clId="{76B4A7F2-D0CE-41E5-9AA9-B3D335312896}" dt="2021-05-18T09:03:25.648" v="1"/>
          <ac:spMkLst>
            <pc:docMk/>
            <pc:sldMk cId="3599205973" sldId="2145706409"/>
            <ac:spMk id="37" creationId="{5F80E3BC-5502-44DC-B96C-008AA986E07E}"/>
          </ac:spMkLst>
        </pc:spChg>
        <pc:spChg chg="add del mod">
          <ac:chgData name="LÉVY Mick" userId="f4b25301-e307-4a21-9ec4-e31a4b842dfa" providerId="ADAL" clId="{76B4A7F2-D0CE-41E5-9AA9-B3D335312896}" dt="2021-05-18T09:03:25.648" v="1"/>
          <ac:spMkLst>
            <pc:docMk/>
            <pc:sldMk cId="3599205973" sldId="2145706409"/>
            <ac:spMk id="38" creationId="{0F0353EF-AE9F-4279-8940-B048172475A7}"/>
          </ac:spMkLst>
        </pc:spChg>
        <pc:spChg chg="add del mod">
          <ac:chgData name="LÉVY Mick" userId="f4b25301-e307-4a21-9ec4-e31a4b842dfa" providerId="ADAL" clId="{76B4A7F2-D0CE-41E5-9AA9-B3D335312896}" dt="2021-05-18T09:03:25.648" v="1"/>
          <ac:spMkLst>
            <pc:docMk/>
            <pc:sldMk cId="3599205973" sldId="2145706409"/>
            <ac:spMk id="39" creationId="{E08791F0-C1F3-45F3-9F40-E50F84C47B21}"/>
          </ac:spMkLst>
        </pc:spChg>
        <pc:spChg chg="add del mod">
          <ac:chgData name="LÉVY Mick" userId="f4b25301-e307-4a21-9ec4-e31a4b842dfa" providerId="ADAL" clId="{76B4A7F2-D0CE-41E5-9AA9-B3D335312896}" dt="2021-05-18T09:03:25.648" v="1"/>
          <ac:spMkLst>
            <pc:docMk/>
            <pc:sldMk cId="3599205973" sldId="2145706409"/>
            <ac:spMk id="40" creationId="{7385CF1D-3392-4B4D-B6A0-AA1F7E81C57D}"/>
          </ac:spMkLst>
        </pc:spChg>
        <pc:spChg chg="add mod">
          <ac:chgData name="LÉVY Mick" userId="f4b25301-e307-4a21-9ec4-e31a4b842dfa" providerId="ADAL" clId="{76B4A7F2-D0CE-41E5-9AA9-B3D335312896}" dt="2021-05-18T15:25:15.904" v="557" actId="1076"/>
          <ac:spMkLst>
            <pc:docMk/>
            <pc:sldMk cId="3599205973" sldId="2145706409"/>
            <ac:spMk id="44" creationId="{B70F3E17-11FE-4DC2-933F-6EDBE075274E}"/>
          </ac:spMkLst>
        </pc:spChg>
        <pc:spChg chg="mod">
          <ac:chgData name="LÉVY Mick" userId="f4b25301-e307-4a21-9ec4-e31a4b842dfa" providerId="ADAL" clId="{76B4A7F2-D0CE-41E5-9AA9-B3D335312896}" dt="2021-05-18T15:26:11.164" v="558" actId="1076"/>
          <ac:spMkLst>
            <pc:docMk/>
            <pc:sldMk cId="3599205973" sldId="2145706409"/>
            <ac:spMk id="45" creationId="{78E688BB-B55E-423D-AD9D-23EE9727D791}"/>
          </ac:spMkLst>
        </pc:spChg>
        <pc:spChg chg="mod">
          <ac:chgData name="LÉVY Mick" userId="f4b25301-e307-4a21-9ec4-e31a4b842dfa" providerId="ADAL" clId="{76B4A7F2-D0CE-41E5-9AA9-B3D335312896}" dt="2021-05-18T15:26:11.164" v="558" actId="1076"/>
          <ac:spMkLst>
            <pc:docMk/>
            <pc:sldMk cId="3599205973" sldId="2145706409"/>
            <ac:spMk id="46" creationId="{2B265FE4-1512-43E6-8B59-B13E383A16F3}"/>
          </ac:spMkLst>
        </pc:spChg>
        <pc:spChg chg="add mod">
          <ac:chgData name="LÉVY Mick" userId="f4b25301-e307-4a21-9ec4-e31a4b842dfa" providerId="ADAL" clId="{76B4A7F2-D0CE-41E5-9AA9-B3D335312896}" dt="2021-05-18T15:25:15.904" v="557" actId="1076"/>
          <ac:spMkLst>
            <pc:docMk/>
            <pc:sldMk cId="3599205973" sldId="2145706409"/>
            <ac:spMk id="48" creationId="{39EE5C48-DCE3-41F9-858E-DA89878A725E}"/>
          </ac:spMkLst>
        </pc:spChg>
        <pc:picChg chg="mod">
          <ac:chgData name="LÉVY Mick" userId="f4b25301-e307-4a21-9ec4-e31a4b842dfa" providerId="ADAL" clId="{76B4A7F2-D0CE-41E5-9AA9-B3D335312896}" dt="2021-05-18T15:25:15.904" v="557" actId="1076"/>
          <ac:picMkLst>
            <pc:docMk/>
            <pc:sldMk cId="3599205973" sldId="2145706409"/>
            <ac:picMk id="11" creationId="{B2C15A51-8FCC-4429-BB3D-83B996DD6B4C}"/>
          </ac:picMkLst>
        </pc:picChg>
        <pc:picChg chg="mod">
          <ac:chgData name="LÉVY Mick" userId="f4b25301-e307-4a21-9ec4-e31a4b842dfa" providerId="ADAL" clId="{76B4A7F2-D0CE-41E5-9AA9-B3D335312896}" dt="2021-05-18T15:25:15.904" v="557" actId="1076"/>
          <ac:picMkLst>
            <pc:docMk/>
            <pc:sldMk cId="3599205973" sldId="2145706409"/>
            <ac:picMk id="22" creationId="{921CD73E-9676-43FE-B1A6-A215A670F536}"/>
          </ac:picMkLst>
        </pc:picChg>
        <pc:picChg chg="mod">
          <ac:chgData name="LÉVY Mick" userId="f4b25301-e307-4a21-9ec4-e31a4b842dfa" providerId="ADAL" clId="{76B4A7F2-D0CE-41E5-9AA9-B3D335312896}" dt="2021-05-18T15:25:15.904" v="557" actId="1076"/>
          <ac:picMkLst>
            <pc:docMk/>
            <pc:sldMk cId="3599205973" sldId="2145706409"/>
            <ac:picMk id="23" creationId="{5363370F-894B-4A98-8B8B-7D57DAAD303B}"/>
          </ac:picMkLst>
        </pc:picChg>
        <pc:picChg chg="mod">
          <ac:chgData name="LÉVY Mick" userId="f4b25301-e307-4a21-9ec4-e31a4b842dfa" providerId="ADAL" clId="{76B4A7F2-D0CE-41E5-9AA9-B3D335312896}" dt="2021-05-18T15:25:15.904" v="557" actId="1076"/>
          <ac:picMkLst>
            <pc:docMk/>
            <pc:sldMk cId="3599205973" sldId="2145706409"/>
            <ac:picMk id="24" creationId="{D72E5CA2-30A4-4DD4-847B-3D60D97D7EB0}"/>
          </ac:picMkLst>
        </pc:picChg>
        <pc:picChg chg="mod">
          <ac:chgData name="LÉVY Mick" userId="f4b25301-e307-4a21-9ec4-e31a4b842dfa" providerId="ADAL" clId="{76B4A7F2-D0CE-41E5-9AA9-B3D335312896}" dt="2021-05-18T15:25:15.904" v="557" actId="1076"/>
          <ac:picMkLst>
            <pc:docMk/>
            <pc:sldMk cId="3599205973" sldId="2145706409"/>
            <ac:picMk id="25" creationId="{FA7DB15A-B955-4D29-992A-D4C29965FEF3}"/>
          </ac:picMkLst>
        </pc:picChg>
        <pc:picChg chg="mod">
          <ac:chgData name="LÉVY Mick" userId="f4b25301-e307-4a21-9ec4-e31a4b842dfa" providerId="ADAL" clId="{76B4A7F2-D0CE-41E5-9AA9-B3D335312896}" dt="2021-05-18T15:26:21.124" v="559" actId="1076"/>
          <ac:picMkLst>
            <pc:docMk/>
            <pc:sldMk cId="3599205973" sldId="2145706409"/>
            <ac:picMk id="26" creationId="{AF99F4E0-C970-469D-A60E-8E7AC50F55B5}"/>
          </ac:picMkLst>
        </pc:picChg>
        <pc:picChg chg="mod">
          <ac:chgData name="LÉVY Mick" userId="f4b25301-e307-4a21-9ec4-e31a4b842dfa" providerId="ADAL" clId="{76B4A7F2-D0CE-41E5-9AA9-B3D335312896}" dt="2021-05-18T15:26:11.164" v="558" actId="1076"/>
          <ac:picMkLst>
            <pc:docMk/>
            <pc:sldMk cId="3599205973" sldId="2145706409"/>
            <ac:picMk id="47" creationId="{6F99C772-DFA6-4C26-A4AE-3E19AD04DFBF}"/>
          </ac:picMkLst>
        </pc:picChg>
        <pc:picChg chg="add mod">
          <ac:chgData name="LÉVY Mick" userId="f4b25301-e307-4a21-9ec4-e31a4b842dfa" providerId="ADAL" clId="{76B4A7F2-D0CE-41E5-9AA9-B3D335312896}" dt="2021-05-18T15:25:15.904" v="557" actId="1076"/>
          <ac:picMkLst>
            <pc:docMk/>
            <pc:sldMk cId="3599205973" sldId="2145706409"/>
            <ac:picMk id="1026" creationId="{56DEC9A7-B796-49A1-93EF-05782C630ACE}"/>
          </ac:picMkLst>
        </pc:picChg>
      </pc:sldChg>
      <pc:sldChg chg="modSp mod">
        <pc:chgData name="LÉVY Mick" userId="f4b25301-e307-4a21-9ec4-e31a4b842dfa" providerId="ADAL" clId="{76B4A7F2-D0CE-41E5-9AA9-B3D335312896}" dt="2021-05-18T15:38:59.479" v="601" actId="554"/>
        <pc:sldMkLst>
          <pc:docMk/>
          <pc:sldMk cId="132092660" sldId="2145706410"/>
        </pc:sldMkLst>
        <pc:spChg chg="mod">
          <ac:chgData name="LÉVY Mick" userId="f4b25301-e307-4a21-9ec4-e31a4b842dfa" providerId="ADAL" clId="{76B4A7F2-D0CE-41E5-9AA9-B3D335312896}" dt="2021-05-18T15:38:14.772" v="594" actId="1076"/>
          <ac:spMkLst>
            <pc:docMk/>
            <pc:sldMk cId="132092660" sldId="2145706410"/>
            <ac:spMk id="13" creationId="{A766A0FF-0290-410C-8652-625657119A12}"/>
          </ac:spMkLst>
        </pc:spChg>
        <pc:spChg chg="mod">
          <ac:chgData name="LÉVY Mick" userId="f4b25301-e307-4a21-9ec4-e31a4b842dfa" providerId="ADAL" clId="{76B4A7F2-D0CE-41E5-9AA9-B3D335312896}" dt="2021-05-18T15:38:59.479" v="601" actId="554"/>
          <ac:spMkLst>
            <pc:docMk/>
            <pc:sldMk cId="132092660" sldId="2145706410"/>
            <ac:spMk id="14" creationId="{7AEEF0C2-8F6A-4823-8C73-504ECDD26FEF}"/>
          </ac:spMkLst>
        </pc:spChg>
        <pc:spChg chg="mod">
          <ac:chgData name="LÉVY Mick" userId="f4b25301-e307-4a21-9ec4-e31a4b842dfa" providerId="ADAL" clId="{76B4A7F2-D0CE-41E5-9AA9-B3D335312896}" dt="2021-05-18T15:38:59.479" v="601" actId="554"/>
          <ac:spMkLst>
            <pc:docMk/>
            <pc:sldMk cId="132092660" sldId="2145706410"/>
            <ac:spMk id="15" creationId="{E9C77209-5639-4E7F-B8BC-EA66E9D373C9}"/>
          </ac:spMkLst>
        </pc:spChg>
        <pc:spChg chg="mod">
          <ac:chgData name="LÉVY Mick" userId="f4b25301-e307-4a21-9ec4-e31a4b842dfa" providerId="ADAL" clId="{76B4A7F2-D0CE-41E5-9AA9-B3D335312896}" dt="2021-05-18T15:38:59.479" v="601" actId="554"/>
          <ac:spMkLst>
            <pc:docMk/>
            <pc:sldMk cId="132092660" sldId="2145706410"/>
            <ac:spMk id="16" creationId="{864E3CB3-7A34-46A4-8281-76AA9B1B04A6}"/>
          </ac:spMkLst>
        </pc:spChg>
        <pc:spChg chg="mod">
          <ac:chgData name="LÉVY Mick" userId="f4b25301-e307-4a21-9ec4-e31a4b842dfa" providerId="ADAL" clId="{76B4A7F2-D0CE-41E5-9AA9-B3D335312896}" dt="2021-05-18T15:38:59.479" v="601" actId="554"/>
          <ac:spMkLst>
            <pc:docMk/>
            <pc:sldMk cId="132092660" sldId="2145706410"/>
            <ac:spMk id="17" creationId="{969E6B68-AA1B-4449-9AFC-702EFB4C0CB5}"/>
          </ac:spMkLst>
        </pc:spChg>
      </pc:sldChg>
      <pc:sldChg chg="modSp mod">
        <pc:chgData name="LÉVY Mick" userId="f4b25301-e307-4a21-9ec4-e31a4b842dfa" providerId="ADAL" clId="{76B4A7F2-D0CE-41E5-9AA9-B3D335312896}" dt="2021-05-19T06:52:40.177" v="808" actId="20577"/>
        <pc:sldMkLst>
          <pc:docMk/>
          <pc:sldMk cId="1340549177" sldId="2145706411"/>
        </pc:sldMkLst>
        <pc:spChg chg="mod">
          <ac:chgData name="LÉVY Mick" userId="f4b25301-e307-4a21-9ec4-e31a4b842dfa" providerId="ADAL" clId="{76B4A7F2-D0CE-41E5-9AA9-B3D335312896}" dt="2021-05-18T15:40:35.553" v="612" actId="1076"/>
          <ac:spMkLst>
            <pc:docMk/>
            <pc:sldMk cId="1340549177" sldId="2145706411"/>
            <ac:spMk id="6" creationId="{110FCD62-8366-4DB1-915E-1E10C602C302}"/>
          </ac:spMkLst>
        </pc:spChg>
        <pc:spChg chg="mod">
          <ac:chgData name="LÉVY Mick" userId="f4b25301-e307-4a21-9ec4-e31a4b842dfa" providerId="ADAL" clId="{76B4A7F2-D0CE-41E5-9AA9-B3D335312896}" dt="2021-05-18T15:40:35.553" v="612" actId="1076"/>
          <ac:spMkLst>
            <pc:docMk/>
            <pc:sldMk cId="1340549177" sldId="2145706411"/>
            <ac:spMk id="7" creationId="{ED61AFA4-CE31-4812-922B-CD4E4FF18599}"/>
          </ac:spMkLst>
        </pc:spChg>
        <pc:spChg chg="mod">
          <ac:chgData name="LÉVY Mick" userId="f4b25301-e307-4a21-9ec4-e31a4b842dfa" providerId="ADAL" clId="{76B4A7F2-D0CE-41E5-9AA9-B3D335312896}" dt="2021-05-19T06:52:40.177" v="808" actId="20577"/>
          <ac:spMkLst>
            <pc:docMk/>
            <pc:sldMk cId="1340549177" sldId="2145706411"/>
            <ac:spMk id="9" creationId="{EFCF127D-DD72-4354-9690-7DFF3A140FA7}"/>
          </ac:spMkLst>
        </pc:spChg>
        <pc:spChg chg="mod">
          <ac:chgData name="LÉVY Mick" userId="f4b25301-e307-4a21-9ec4-e31a4b842dfa" providerId="ADAL" clId="{76B4A7F2-D0CE-41E5-9AA9-B3D335312896}" dt="2021-05-18T15:40:35.553" v="612" actId="1076"/>
          <ac:spMkLst>
            <pc:docMk/>
            <pc:sldMk cId="1340549177" sldId="2145706411"/>
            <ac:spMk id="10" creationId="{D9A67078-EDC4-43C9-9758-141EE9B35773}"/>
          </ac:spMkLst>
        </pc:spChg>
        <pc:spChg chg="mod">
          <ac:chgData name="LÉVY Mick" userId="f4b25301-e307-4a21-9ec4-e31a4b842dfa" providerId="ADAL" clId="{76B4A7F2-D0CE-41E5-9AA9-B3D335312896}" dt="2021-05-18T15:40:35.553" v="612" actId="1076"/>
          <ac:spMkLst>
            <pc:docMk/>
            <pc:sldMk cId="1340549177" sldId="2145706411"/>
            <ac:spMk id="11" creationId="{F9353906-9FC3-45CA-AA7F-D928E597EF36}"/>
          </ac:spMkLst>
        </pc:spChg>
        <pc:spChg chg="mod">
          <ac:chgData name="LÉVY Mick" userId="f4b25301-e307-4a21-9ec4-e31a4b842dfa" providerId="ADAL" clId="{76B4A7F2-D0CE-41E5-9AA9-B3D335312896}" dt="2021-05-18T15:40:35.553" v="612" actId="1076"/>
          <ac:spMkLst>
            <pc:docMk/>
            <pc:sldMk cId="1340549177" sldId="2145706411"/>
            <ac:spMk id="13" creationId="{FBF39C5D-64B8-41CB-90AF-A448D69FA2C4}"/>
          </ac:spMkLst>
        </pc:spChg>
        <pc:spChg chg="mod">
          <ac:chgData name="LÉVY Mick" userId="f4b25301-e307-4a21-9ec4-e31a4b842dfa" providerId="ADAL" clId="{76B4A7F2-D0CE-41E5-9AA9-B3D335312896}" dt="2021-05-18T15:40:35.553" v="612" actId="1076"/>
          <ac:spMkLst>
            <pc:docMk/>
            <pc:sldMk cId="1340549177" sldId="2145706411"/>
            <ac:spMk id="14" creationId="{3AEC0A7C-4513-421F-90AE-26C052EB1AB5}"/>
          </ac:spMkLst>
        </pc:spChg>
        <pc:spChg chg="mod">
          <ac:chgData name="LÉVY Mick" userId="f4b25301-e307-4a21-9ec4-e31a4b842dfa" providerId="ADAL" clId="{76B4A7F2-D0CE-41E5-9AA9-B3D335312896}" dt="2021-05-18T15:40:35.553" v="612" actId="1076"/>
          <ac:spMkLst>
            <pc:docMk/>
            <pc:sldMk cId="1340549177" sldId="2145706411"/>
            <ac:spMk id="16" creationId="{D86E78C6-1189-4509-8C75-D9E2198D3A50}"/>
          </ac:spMkLst>
        </pc:spChg>
        <pc:spChg chg="mod">
          <ac:chgData name="LÉVY Mick" userId="f4b25301-e307-4a21-9ec4-e31a4b842dfa" providerId="ADAL" clId="{76B4A7F2-D0CE-41E5-9AA9-B3D335312896}" dt="2021-05-18T15:40:35.553" v="612" actId="1076"/>
          <ac:spMkLst>
            <pc:docMk/>
            <pc:sldMk cId="1340549177" sldId="2145706411"/>
            <ac:spMk id="17" creationId="{E602ECF0-9DFA-414C-B7B9-F2FB054B3FFB}"/>
          </ac:spMkLst>
        </pc:spChg>
        <pc:spChg chg="mod">
          <ac:chgData name="LÉVY Mick" userId="f4b25301-e307-4a21-9ec4-e31a4b842dfa" providerId="ADAL" clId="{76B4A7F2-D0CE-41E5-9AA9-B3D335312896}" dt="2021-05-18T15:40:53.170" v="614" actId="14100"/>
          <ac:spMkLst>
            <pc:docMk/>
            <pc:sldMk cId="1340549177" sldId="2145706411"/>
            <ac:spMk id="19" creationId="{022C292A-3F3B-4D24-8396-8AA29753F370}"/>
          </ac:spMkLst>
        </pc:spChg>
        <pc:spChg chg="mod">
          <ac:chgData name="LÉVY Mick" userId="f4b25301-e307-4a21-9ec4-e31a4b842dfa" providerId="ADAL" clId="{76B4A7F2-D0CE-41E5-9AA9-B3D335312896}" dt="2021-05-18T15:40:53.170" v="614" actId="14100"/>
          <ac:spMkLst>
            <pc:docMk/>
            <pc:sldMk cId="1340549177" sldId="2145706411"/>
            <ac:spMk id="20" creationId="{FBCD32A0-2428-44C1-8650-299B728A7181}"/>
          </ac:spMkLst>
        </pc:spChg>
        <pc:spChg chg="mod">
          <ac:chgData name="LÉVY Mick" userId="f4b25301-e307-4a21-9ec4-e31a4b842dfa" providerId="ADAL" clId="{76B4A7F2-D0CE-41E5-9AA9-B3D335312896}" dt="2021-05-18T15:40:53.170" v="614" actId="14100"/>
          <ac:spMkLst>
            <pc:docMk/>
            <pc:sldMk cId="1340549177" sldId="2145706411"/>
            <ac:spMk id="21" creationId="{B36AE256-A024-45D8-9D87-1EF0FC1A0EA0}"/>
          </ac:spMkLst>
        </pc:spChg>
        <pc:picChg chg="mod">
          <ac:chgData name="LÉVY Mick" userId="f4b25301-e307-4a21-9ec4-e31a4b842dfa" providerId="ADAL" clId="{76B4A7F2-D0CE-41E5-9AA9-B3D335312896}" dt="2021-05-18T15:40:35.553" v="612" actId="1076"/>
          <ac:picMkLst>
            <pc:docMk/>
            <pc:sldMk cId="1340549177" sldId="2145706411"/>
            <ac:picMk id="8" creationId="{8AA1C897-8974-42A8-B7B3-393C8E190EFD}"/>
          </ac:picMkLst>
        </pc:picChg>
        <pc:picChg chg="mod">
          <ac:chgData name="LÉVY Mick" userId="f4b25301-e307-4a21-9ec4-e31a4b842dfa" providerId="ADAL" clId="{76B4A7F2-D0CE-41E5-9AA9-B3D335312896}" dt="2021-05-18T15:40:35.553" v="612" actId="1076"/>
          <ac:picMkLst>
            <pc:docMk/>
            <pc:sldMk cId="1340549177" sldId="2145706411"/>
            <ac:picMk id="12" creationId="{79629D1B-E5AC-4C0B-86CE-28FDC6E4A40B}"/>
          </ac:picMkLst>
        </pc:picChg>
        <pc:picChg chg="mod">
          <ac:chgData name="LÉVY Mick" userId="f4b25301-e307-4a21-9ec4-e31a4b842dfa" providerId="ADAL" clId="{76B4A7F2-D0CE-41E5-9AA9-B3D335312896}" dt="2021-05-18T15:40:35.553" v="612" actId="1076"/>
          <ac:picMkLst>
            <pc:docMk/>
            <pc:sldMk cId="1340549177" sldId="2145706411"/>
            <ac:picMk id="18" creationId="{B283EE61-EAF1-4074-9D0A-A43ECF98C421}"/>
          </ac:picMkLst>
        </pc:picChg>
      </pc:sldChg>
      <pc:sldChg chg="addSp modSp new del mod">
        <pc:chgData name="LÉVY Mick" userId="f4b25301-e307-4a21-9ec4-e31a4b842dfa" providerId="ADAL" clId="{76B4A7F2-D0CE-41E5-9AA9-B3D335312896}" dt="2021-05-18T09:54:35.767" v="236" actId="47"/>
        <pc:sldMkLst>
          <pc:docMk/>
          <pc:sldMk cId="2085583693" sldId="2145706418"/>
        </pc:sldMkLst>
        <pc:picChg chg="add mod">
          <ac:chgData name="LÉVY Mick" userId="f4b25301-e307-4a21-9ec4-e31a4b842dfa" providerId="ADAL" clId="{76B4A7F2-D0CE-41E5-9AA9-B3D335312896}" dt="2021-05-18T09:33:33.206" v="52" actId="14100"/>
          <ac:picMkLst>
            <pc:docMk/>
            <pc:sldMk cId="2085583693" sldId="2145706418"/>
            <ac:picMk id="6" creationId="{4D5C5BAD-6095-46E0-92B3-2EF379338667}"/>
          </ac:picMkLst>
        </pc:picChg>
        <pc:picChg chg="add mod">
          <ac:chgData name="LÉVY Mick" userId="f4b25301-e307-4a21-9ec4-e31a4b842dfa" providerId="ADAL" clId="{76B4A7F2-D0CE-41E5-9AA9-B3D335312896}" dt="2021-05-18T09:33:37.053" v="53" actId="14100"/>
          <ac:picMkLst>
            <pc:docMk/>
            <pc:sldMk cId="2085583693" sldId="2145706418"/>
            <ac:picMk id="7" creationId="{CC3BDD4F-4ECE-419A-9543-1BD89A5050F5}"/>
          </ac:picMkLst>
        </pc:picChg>
      </pc:sldChg>
      <pc:sldChg chg="new del">
        <pc:chgData name="LÉVY Mick" userId="f4b25301-e307-4a21-9ec4-e31a4b842dfa" providerId="ADAL" clId="{76B4A7F2-D0CE-41E5-9AA9-B3D335312896}" dt="2021-05-18T09:03:45.693" v="3" actId="47"/>
        <pc:sldMkLst>
          <pc:docMk/>
          <pc:sldMk cId="3055883864" sldId="2145706418"/>
        </pc:sldMkLst>
      </pc:sldChg>
      <pc:sldChg chg="add">
        <pc:chgData name="LÉVY Mick" userId="f4b25301-e307-4a21-9ec4-e31a4b842dfa" providerId="ADAL" clId="{76B4A7F2-D0CE-41E5-9AA9-B3D335312896}" dt="2021-05-18T10:29:17.345" v="455"/>
        <pc:sldMkLst>
          <pc:docMk/>
          <pc:sldMk cId="525971555" sldId="2145706419"/>
        </pc:sldMkLst>
      </pc:sldChg>
      <pc:sldChg chg="addSp delSp modSp del mod">
        <pc:chgData name="LÉVY Mick" userId="f4b25301-e307-4a21-9ec4-e31a4b842dfa" providerId="ADAL" clId="{76B4A7F2-D0CE-41E5-9AA9-B3D335312896}" dt="2021-05-18T10:29:08.476" v="453" actId="2696"/>
        <pc:sldMkLst>
          <pc:docMk/>
          <pc:sldMk cId="3246352964" sldId="2145706419"/>
        </pc:sldMkLst>
        <pc:spChg chg="del mod">
          <ac:chgData name="LÉVY Mick" userId="f4b25301-e307-4a21-9ec4-e31a4b842dfa" providerId="ADAL" clId="{76B4A7F2-D0CE-41E5-9AA9-B3D335312896}" dt="2021-05-18T10:02:12.799" v="304" actId="478"/>
          <ac:spMkLst>
            <pc:docMk/>
            <pc:sldMk cId="3246352964" sldId="2145706419"/>
            <ac:spMk id="5" creationId="{A9293355-E005-4AF8-A9B8-4C812EFD13A3}"/>
          </ac:spMkLst>
        </pc:spChg>
        <pc:spChg chg="del">
          <ac:chgData name="LÉVY Mick" userId="f4b25301-e307-4a21-9ec4-e31a4b842dfa" providerId="ADAL" clId="{76B4A7F2-D0CE-41E5-9AA9-B3D335312896}" dt="2021-05-18T09:45:06.450" v="135" actId="478"/>
          <ac:spMkLst>
            <pc:docMk/>
            <pc:sldMk cId="3246352964" sldId="2145706419"/>
            <ac:spMk id="6" creationId="{E98BC644-6F7A-453E-B48B-4671D84CCF8A}"/>
          </ac:spMkLst>
        </pc:spChg>
        <pc:spChg chg="add del mod">
          <ac:chgData name="LÉVY Mick" userId="f4b25301-e307-4a21-9ec4-e31a4b842dfa" providerId="ADAL" clId="{76B4A7F2-D0CE-41E5-9AA9-B3D335312896}" dt="2021-05-18T10:03:02.988" v="357" actId="478"/>
          <ac:spMkLst>
            <pc:docMk/>
            <pc:sldMk cId="3246352964" sldId="2145706419"/>
            <ac:spMk id="12" creationId="{09666808-1B4C-4B1F-AD47-B70D20776CAB}"/>
          </ac:spMkLst>
        </pc:spChg>
        <pc:spChg chg="mod">
          <ac:chgData name="LÉVY Mick" userId="f4b25301-e307-4a21-9ec4-e31a4b842dfa" providerId="ADAL" clId="{76B4A7F2-D0CE-41E5-9AA9-B3D335312896}" dt="2021-05-18T10:09:50.751" v="369" actId="403"/>
          <ac:spMkLst>
            <pc:docMk/>
            <pc:sldMk cId="3246352964" sldId="2145706419"/>
            <ac:spMk id="36" creationId="{AFE9A56C-15EC-4DAE-AF4C-A57778F5D77D}"/>
          </ac:spMkLst>
        </pc:spChg>
        <pc:picChg chg="add mod ord modCrop">
          <ac:chgData name="LÉVY Mick" userId="f4b25301-e307-4a21-9ec4-e31a4b842dfa" providerId="ADAL" clId="{76B4A7F2-D0CE-41E5-9AA9-B3D335312896}" dt="2021-05-18T10:09:49.306" v="368" actId="1076"/>
          <ac:picMkLst>
            <pc:docMk/>
            <pc:sldMk cId="3246352964" sldId="2145706419"/>
            <ac:picMk id="14" creationId="{0FF92D88-08E5-4C3E-80F2-053A916FC582}"/>
          </ac:picMkLst>
        </pc:picChg>
        <pc:picChg chg="del mod">
          <ac:chgData name="LÉVY Mick" userId="f4b25301-e307-4a21-9ec4-e31a4b842dfa" providerId="ADAL" clId="{76B4A7F2-D0CE-41E5-9AA9-B3D335312896}" dt="2021-05-18T10:02:11.959" v="303" actId="478"/>
          <ac:picMkLst>
            <pc:docMk/>
            <pc:sldMk cId="3246352964" sldId="2145706419"/>
            <ac:picMk id="16" creationId="{90B65E27-A341-488C-942E-64C8C79C5EFC}"/>
          </ac:picMkLst>
        </pc:picChg>
        <pc:picChg chg="mod">
          <ac:chgData name="LÉVY Mick" userId="f4b25301-e307-4a21-9ec4-e31a4b842dfa" providerId="ADAL" clId="{76B4A7F2-D0CE-41E5-9AA9-B3D335312896}" dt="2021-05-18T10:05:09.741" v="362" actId="14100"/>
          <ac:picMkLst>
            <pc:docMk/>
            <pc:sldMk cId="3246352964" sldId="2145706419"/>
            <ac:picMk id="35" creationId="{9672EC9B-C625-40A5-ABCB-3A9490EF09BD}"/>
          </ac:picMkLst>
        </pc:picChg>
      </pc:sldChg>
      <pc:sldChg chg="add del">
        <pc:chgData name="LÉVY Mick" userId="f4b25301-e307-4a21-9ec4-e31a4b842dfa" providerId="ADAL" clId="{76B4A7F2-D0CE-41E5-9AA9-B3D335312896}" dt="2021-05-18T09:30:58.273" v="41"/>
        <pc:sldMkLst>
          <pc:docMk/>
          <pc:sldMk cId="3327698575" sldId="2145706419"/>
        </pc:sldMkLst>
      </pc:sldChg>
      <pc:sldChg chg="addSp modSp mod modAnim">
        <pc:chgData name="LÉVY Mick" userId="f4b25301-e307-4a21-9ec4-e31a4b842dfa" providerId="ADAL" clId="{76B4A7F2-D0CE-41E5-9AA9-B3D335312896}" dt="2021-05-19T07:24:43.421" v="887" actId="1076"/>
        <pc:sldMkLst>
          <pc:docMk/>
          <pc:sldMk cId="2810317664" sldId="2145706423"/>
        </pc:sldMkLst>
        <pc:spChg chg="mod">
          <ac:chgData name="LÉVY Mick" userId="f4b25301-e307-4a21-9ec4-e31a4b842dfa" providerId="ADAL" clId="{76B4A7F2-D0CE-41E5-9AA9-B3D335312896}" dt="2021-05-19T07:23:51.829" v="884" actId="1076"/>
          <ac:spMkLst>
            <pc:docMk/>
            <pc:sldMk cId="2810317664" sldId="2145706423"/>
            <ac:spMk id="2" creationId="{C29EE96C-EBCC-4921-9FEF-D3FD1E6D4F76}"/>
          </ac:spMkLst>
        </pc:spChg>
        <pc:spChg chg="mod">
          <ac:chgData name="LÉVY Mick" userId="f4b25301-e307-4a21-9ec4-e31a4b842dfa" providerId="ADAL" clId="{76B4A7F2-D0CE-41E5-9AA9-B3D335312896}" dt="2021-05-19T07:23:46.875" v="882" actId="1076"/>
          <ac:spMkLst>
            <pc:docMk/>
            <pc:sldMk cId="2810317664" sldId="2145706423"/>
            <ac:spMk id="3" creationId="{C1A465D1-B304-4F38-AEAF-9F11844A07AD}"/>
          </ac:spMkLst>
        </pc:spChg>
        <pc:spChg chg="mod">
          <ac:chgData name="LÉVY Mick" userId="f4b25301-e307-4a21-9ec4-e31a4b842dfa" providerId="ADAL" clId="{76B4A7F2-D0CE-41E5-9AA9-B3D335312896}" dt="2021-05-19T07:17:37.730" v="811" actId="790"/>
          <ac:spMkLst>
            <pc:docMk/>
            <pc:sldMk cId="2810317664" sldId="2145706423"/>
            <ac:spMk id="4" creationId="{2BCA210D-6DBE-475F-BC26-AACD43B61317}"/>
          </ac:spMkLst>
        </pc:spChg>
        <pc:spChg chg="mod">
          <ac:chgData name="LÉVY Mick" userId="f4b25301-e307-4a21-9ec4-e31a4b842dfa" providerId="ADAL" clId="{76B4A7F2-D0CE-41E5-9AA9-B3D335312896}" dt="2021-05-19T07:17:37.730" v="811" actId="790"/>
          <ac:spMkLst>
            <pc:docMk/>
            <pc:sldMk cId="2810317664" sldId="2145706423"/>
            <ac:spMk id="6" creationId="{F3165704-76FD-4C49-8C57-9A4FCE7ADC18}"/>
          </ac:spMkLst>
        </pc:spChg>
        <pc:spChg chg="mod">
          <ac:chgData name="LÉVY Mick" userId="f4b25301-e307-4a21-9ec4-e31a4b842dfa" providerId="ADAL" clId="{76B4A7F2-D0CE-41E5-9AA9-B3D335312896}" dt="2021-05-19T07:20:23.076" v="824" actId="207"/>
          <ac:spMkLst>
            <pc:docMk/>
            <pc:sldMk cId="2810317664" sldId="2145706423"/>
            <ac:spMk id="7" creationId="{887BAB3D-605D-4705-8823-8D5A695359CC}"/>
          </ac:spMkLst>
        </pc:spChg>
        <pc:spChg chg="mod">
          <ac:chgData name="LÉVY Mick" userId="f4b25301-e307-4a21-9ec4-e31a4b842dfa" providerId="ADAL" clId="{76B4A7F2-D0CE-41E5-9AA9-B3D335312896}" dt="2021-05-19T07:24:05.708" v="886" actId="12788"/>
          <ac:spMkLst>
            <pc:docMk/>
            <pc:sldMk cId="2810317664" sldId="2145706423"/>
            <ac:spMk id="8" creationId="{FCB2A0D5-310F-4624-94D0-B7FD11319840}"/>
          </ac:spMkLst>
        </pc:spChg>
        <pc:spChg chg="mod">
          <ac:chgData name="LÉVY Mick" userId="f4b25301-e307-4a21-9ec4-e31a4b842dfa" providerId="ADAL" clId="{76B4A7F2-D0CE-41E5-9AA9-B3D335312896}" dt="2021-05-19T07:23:59.776" v="885" actId="12788"/>
          <ac:spMkLst>
            <pc:docMk/>
            <pc:sldMk cId="2810317664" sldId="2145706423"/>
            <ac:spMk id="9" creationId="{A912C657-78AC-4984-A4F9-5DEB6A39B9A9}"/>
          </ac:spMkLst>
        </pc:spChg>
        <pc:spChg chg="mod">
          <ac:chgData name="LÉVY Mick" userId="f4b25301-e307-4a21-9ec4-e31a4b842dfa" providerId="ADAL" clId="{76B4A7F2-D0CE-41E5-9AA9-B3D335312896}" dt="2021-05-19T07:17:37.730" v="811" actId="790"/>
          <ac:spMkLst>
            <pc:docMk/>
            <pc:sldMk cId="2810317664" sldId="2145706423"/>
            <ac:spMk id="10" creationId="{2CBF47B6-F4F8-4CC0-BC47-D90AA5E383C5}"/>
          </ac:spMkLst>
        </pc:spChg>
        <pc:spChg chg="mod">
          <ac:chgData name="LÉVY Mick" userId="f4b25301-e307-4a21-9ec4-e31a4b842dfa" providerId="ADAL" clId="{76B4A7F2-D0CE-41E5-9AA9-B3D335312896}" dt="2021-05-19T07:23:42.451" v="880" actId="12788"/>
          <ac:spMkLst>
            <pc:docMk/>
            <pc:sldMk cId="2810317664" sldId="2145706423"/>
            <ac:spMk id="11" creationId="{8C99E058-EA74-46B8-ABF6-7FBFE97EEDF1}"/>
          </ac:spMkLst>
        </pc:spChg>
        <pc:spChg chg="mod">
          <ac:chgData name="LÉVY Mick" userId="f4b25301-e307-4a21-9ec4-e31a4b842dfa" providerId="ADAL" clId="{76B4A7F2-D0CE-41E5-9AA9-B3D335312896}" dt="2021-05-19T07:18:43.704" v="814" actId="6549"/>
          <ac:spMkLst>
            <pc:docMk/>
            <pc:sldMk cId="2810317664" sldId="2145706423"/>
            <ac:spMk id="12" creationId="{E569BD4C-0034-4EEE-ACE5-1BF9332A2E8F}"/>
          </ac:spMkLst>
        </pc:spChg>
        <pc:spChg chg="mod">
          <ac:chgData name="LÉVY Mick" userId="f4b25301-e307-4a21-9ec4-e31a4b842dfa" providerId="ADAL" clId="{76B4A7F2-D0CE-41E5-9AA9-B3D335312896}" dt="2021-05-19T07:22:20.952" v="859" actId="1076"/>
          <ac:spMkLst>
            <pc:docMk/>
            <pc:sldMk cId="2810317664" sldId="2145706423"/>
            <ac:spMk id="16" creationId="{BFFB6B1D-0117-402E-992D-E92EF4CF6069}"/>
          </ac:spMkLst>
        </pc:spChg>
        <pc:spChg chg="mod">
          <ac:chgData name="LÉVY Mick" userId="f4b25301-e307-4a21-9ec4-e31a4b842dfa" providerId="ADAL" clId="{76B4A7F2-D0CE-41E5-9AA9-B3D335312896}" dt="2021-05-19T07:22:30.875" v="862" actId="1076"/>
          <ac:spMkLst>
            <pc:docMk/>
            <pc:sldMk cId="2810317664" sldId="2145706423"/>
            <ac:spMk id="17" creationId="{B8CC655C-820C-49B0-8BD6-220E0ABBD60F}"/>
          </ac:spMkLst>
        </pc:spChg>
        <pc:spChg chg="mod">
          <ac:chgData name="LÉVY Mick" userId="f4b25301-e307-4a21-9ec4-e31a4b842dfa" providerId="ADAL" clId="{76B4A7F2-D0CE-41E5-9AA9-B3D335312896}" dt="2021-05-19T07:22:27.477" v="861" actId="1076"/>
          <ac:spMkLst>
            <pc:docMk/>
            <pc:sldMk cId="2810317664" sldId="2145706423"/>
            <ac:spMk id="18" creationId="{72F71B1D-65A4-48C9-AFFA-98E07CB42B09}"/>
          </ac:spMkLst>
        </pc:spChg>
        <pc:spChg chg="mod">
          <ac:chgData name="LÉVY Mick" userId="f4b25301-e307-4a21-9ec4-e31a4b842dfa" providerId="ADAL" clId="{76B4A7F2-D0CE-41E5-9AA9-B3D335312896}" dt="2021-05-19T07:23:59.776" v="885" actId="12788"/>
          <ac:spMkLst>
            <pc:docMk/>
            <pc:sldMk cId="2810317664" sldId="2145706423"/>
            <ac:spMk id="19" creationId="{DC539074-2D77-4D48-AD55-FDBDCFB46B5D}"/>
          </ac:spMkLst>
        </pc:spChg>
        <pc:spChg chg="mod">
          <ac:chgData name="LÉVY Mick" userId="f4b25301-e307-4a21-9ec4-e31a4b842dfa" providerId="ADAL" clId="{76B4A7F2-D0CE-41E5-9AA9-B3D335312896}" dt="2021-05-19T07:17:37.730" v="811" actId="790"/>
          <ac:spMkLst>
            <pc:docMk/>
            <pc:sldMk cId="2810317664" sldId="2145706423"/>
            <ac:spMk id="22" creationId="{656A668E-EA4A-45EB-8C22-3AC25BE60730}"/>
          </ac:spMkLst>
        </pc:spChg>
        <pc:spChg chg="mod">
          <ac:chgData name="LÉVY Mick" userId="f4b25301-e307-4a21-9ec4-e31a4b842dfa" providerId="ADAL" clId="{76B4A7F2-D0CE-41E5-9AA9-B3D335312896}" dt="2021-05-19T07:17:51.637" v="812" actId="207"/>
          <ac:spMkLst>
            <pc:docMk/>
            <pc:sldMk cId="2810317664" sldId="2145706423"/>
            <ac:spMk id="23" creationId="{EEA8A51B-0D6B-4291-A5D3-79E979307A13}"/>
          </ac:spMkLst>
        </pc:spChg>
        <pc:spChg chg="mod">
          <ac:chgData name="LÉVY Mick" userId="f4b25301-e307-4a21-9ec4-e31a4b842dfa" providerId="ADAL" clId="{76B4A7F2-D0CE-41E5-9AA9-B3D335312896}" dt="2021-05-19T07:24:05.708" v="886" actId="12788"/>
          <ac:spMkLst>
            <pc:docMk/>
            <pc:sldMk cId="2810317664" sldId="2145706423"/>
            <ac:spMk id="24" creationId="{A099109D-B6AA-46A8-A8F0-C106DCC04DB1}"/>
          </ac:spMkLst>
        </pc:spChg>
        <pc:spChg chg="mod">
          <ac:chgData name="LÉVY Mick" userId="f4b25301-e307-4a21-9ec4-e31a4b842dfa" providerId="ADAL" clId="{76B4A7F2-D0CE-41E5-9AA9-B3D335312896}" dt="2021-05-19T07:24:05.708" v="886" actId="12788"/>
          <ac:spMkLst>
            <pc:docMk/>
            <pc:sldMk cId="2810317664" sldId="2145706423"/>
            <ac:spMk id="25" creationId="{98905312-BE08-48B2-A2FE-3562C91710A5}"/>
          </ac:spMkLst>
        </pc:spChg>
        <pc:spChg chg="mod">
          <ac:chgData name="LÉVY Mick" userId="f4b25301-e307-4a21-9ec4-e31a4b842dfa" providerId="ADAL" clId="{76B4A7F2-D0CE-41E5-9AA9-B3D335312896}" dt="2021-05-19T07:17:37.730" v="811" actId="790"/>
          <ac:spMkLst>
            <pc:docMk/>
            <pc:sldMk cId="2810317664" sldId="2145706423"/>
            <ac:spMk id="26" creationId="{42051984-47C7-4089-9A84-70E4F0617F5E}"/>
          </ac:spMkLst>
        </pc:spChg>
        <pc:spChg chg="mod">
          <ac:chgData name="LÉVY Mick" userId="f4b25301-e307-4a21-9ec4-e31a4b842dfa" providerId="ADAL" clId="{76B4A7F2-D0CE-41E5-9AA9-B3D335312896}" dt="2021-05-19T07:17:51.637" v="812" actId="207"/>
          <ac:spMkLst>
            <pc:docMk/>
            <pc:sldMk cId="2810317664" sldId="2145706423"/>
            <ac:spMk id="27" creationId="{2D936B74-36C7-4FAA-95E6-A1340808B68C}"/>
          </ac:spMkLst>
        </pc:spChg>
        <pc:spChg chg="mod">
          <ac:chgData name="LÉVY Mick" userId="f4b25301-e307-4a21-9ec4-e31a4b842dfa" providerId="ADAL" clId="{76B4A7F2-D0CE-41E5-9AA9-B3D335312896}" dt="2021-05-19T07:17:37.730" v="811" actId="790"/>
          <ac:spMkLst>
            <pc:docMk/>
            <pc:sldMk cId="2810317664" sldId="2145706423"/>
            <ac:spMk id="28" creationId="{DC07C112-E84A-4980-8331-7285208A8686}"/>
          </ac:spMkLst>
        </pc:spChg>
        <pc:spChg chg="mod">
          <ac:chgData name="LÉVY Mick" userId="f4b25301-e307-4a21-9ec4-e31a4b842dfa" providerId="ADAL" clId="{76B4A7F2-D0CE-41E5-9AA9-B3D335312896}" dt="2021-05-19T07:17:51.637" v="812" actId="207"/>
          <ac:spMkLst>
            <pc:docMk/>
            <pc:sldMk cId="2810317664" sldId="2145706423"/>
            <ac:spMk id="29" creationId="{8BFB31F7-AAB1-45EE-AC37-0F440CD0B98F}"/>
          </ac:spMkLst>
        </pc:spChg>
        <pc:spChg chg="mod">
          <ac:chgData name="LÉVY Mick" userId="f4b25301-e307-4a21-9ec4-e31a4b842dfa" providerId="ADAL" clId="{76B4A7F2-D0CE-41E5-9AA9-B3D335312896}" dt="2021-05-19T07:23:59.776" v="885" actId="12788"/>
          <ac:spMkLst>
            <pc:docMk/>
            <pc:sldMk cId="2810317664" sldId="2145706423"/>
            <ac:spMk id="30" creationId="{F476772C-D469-4EF7-8304-123280425C91}"/>
          </ac:spMkLst>
        </pc:spChg>
        <pc:spChg chg="mod">
          <ac:chgData name="LÉVY Mick" userId="f4b25301-e307-4a21-9ec4-e31a4b842dfa" providerId="ADAL" clId="{76B4A7F2-D0CE-41E5-9AA9-B3D335312896}" dt="2021-05-19T07:23:59.776" v="885" actId="12788"/>
          <ac:spMkLst>
            <pc:docMk/>
            <pc:sldMk cId="2810317664" sldId="2145706423"/>
            <ac:spMk id="31" creationId="{F7D7ED09-31FD-45F3-A8D8-00EA44137CA0}"/>
          </ac:spMkLst>
        </pc:spChg>
        <pc:spChg chg="mod">
          <ac:chgData name="LÉVY Mick" userId="f4b25301-e307-4a21-9ec4-e31a4b842dfa" providerId="ADAL" clId="{76B4A7F2-D0CE-41E5-9AA9-B3D335312896}" dt="2021-05-19T07:23:42.451" v="880" actId="12788"/>
          <ac:spMkLst>
            <pc:docMk/>
            <pc:sldMk cId="2810317664" sldId="2145706423"/>
            <ac:spMk id="32" creationId="{99D44C54-8903-489B-838B-005E559F91BD}"/>
          </ac:spMkLst>
        </pc:spChg>
        <pc:spChg chg="mod">
          <ac:chgData name="LÉVY Mick" userId="f4b25301-e307-4a21-9ec4-e31a4b842dfa" providerId="ADAL" clId="{76B4A7F2-D0CE-41E5-9AA9-B3D335312896}" dt="2021-05-19T07:23:42.451" v="880" actId="12788"/>
          <ac:spMkLst>
            <pc:docMk/>
            <pc:sldMk cId="2810317664" sldId="2145706423"/>
            <ac:spMk id="33" creationId="{3A4E0906-DF5C-4426-A346-25F1D9BFB802}"/>
          </ac:spMkLst>
        </pc:spChg>
        <pc:spChg chg="add mod ord">
          <ac:chgData name="LÉVY Mick" userId="f4b25301-e307-4a21-9ec4-e31a4b842dfa" providerId="ADAL" clId="{76B4A7F2-D0CE-41E5-9AA9-B3D335312896}" dt="2021-05-19T07:22:53.081" v="876" actId="14100"/>
          <ac:spMkLst>
            <pc:docMk/>
            <pc:sldMk cId="2810317664" sldId="2145706423"/>
            <ac:spMk id="34" creationId="{C71D55C5-4930-492E-B2B1-274E4EB1BCF5}"/>
          </ac:spMkLst>
        </pc:spChg>
        <pc:cxnChg chg="mod">
          <ac:chgData name="LÉVY Mick" userId="f4b25301-e307-4a21-9ec4-e31a4b842dfa" providerId="ADAL" clId="{76B4A7F2-D0CE-41E5-9AA9-B3D335312896}" dt="2021-05-19T07:24:43.421" v="887" actId="1076"/>
          <ac:cxnSpMkLst>
            <pc:docMk/>
            <pc:sldMk cId="2810317664" sldId="2145706423"/>
            <ac:cxnSpMk id="20" creationId="{0C3F7726-9212-480F-BBEE-BA3C8064E309}"/>
          </ac:cxnSpMkLst>
        </pc:cxnChg>
        <pc:cxnChg chg="mod">
          <ac:chgData name="LÉVY Mick" userId="f4b25301-e307-4a21-9ec4-e31a4b842dfa" providerId="ADAL" clId="{76B4A7F2-D0CE-41E5-9AA9-B3D335312896}" dt="2021-05-19T07:24:43.421" v="887" actId="1076"/>
          <ac:cxnSpMkLst>
            <pc:docMk/>
            <pc:sldMk cId="2810317664" sldId="2145706423"/>
            <ac:cxnSpMk id="21" creationId="{CA5161EB-EF57-4973-98A3-76620D464415}"/>
          </ac:cxnSpMkLst>
        </pc:cxnChg>
      </pc:sldChg>
      <pc:sldChg chg="modSp mod">
        <pc:chgData name="LÉVY Mick" userId="f4b25301-e307-4a21-9ec4-e31a4b842dfa" providerId="ADAL" clId="{76B4A7F2-D0CE-41E5-9AA9-B3D335312896}" dt="2021-05-18T21:34:25.070" v="800" actId="732"/>
        <pc:sldMkLst>
          <pc:docMk/>
          <pc:sldMk cId="295063076" sldId="2145706432"/>
        </pc:sldMkLst>
        <pc:picChg chg="mod modCrop">
          <ac:chgData name="LÉVY Mick" userId="f4b25301-e307-4a21-9ec4-e31a4b842dfa" providerId="ADAL" clId="{76B4A7F2-D0CE-41E5-9AA9-B3D335312896}" dt="2021-05-18T21:34:25.070" v="800" actId="732"/>
          <ac:picMkLst>
            <pc:docMk/>
            <pc:sldMk cId="295063076" sldId="2145706432"/>
            <ac:picMk id="10" creationId="{5592D508-BBDB-45BC-A916-85FA0EB3719E}"/>
          </ac:picMkLst>
        </pc:picChg>
      </pc:sldChg>
    </pc:docChg>
  </pc:docChgLst>
  <pc:docChgLst>
    <pc:chgData name="ROSSET Estelle" userId="b6d1c003-2893-4825-ab6c-ff4ad4c01fc2" providerId="ADAL" clId="{B06C8AED-63B0-4302-A980-C372F54EF023}"/>
    <pc:docChg chg="undo custSel addSld delSld modSld sldOrd">
      <pc:chgData name="ROSSET Estelle" userId="b6d1c003-2893-4825-ab6c-ff4ad4c01fc2" providerId="ADAL" clId="{B06C8AED-63B0-4302-A980-C372F54EF023}" dt="2022-04-05T14:40:31.620" v="5900" actId="20577"/>
      <pc:docMkLst>
        <pc:docMk/>
      </pc:docMkLst>
      <pc:sldChg chg="modSp add mod ord">
        <pc:chgData name="ROSSET Estelle" userId="b6d1c003-2893-4825-ab6c-ff4ad4c01fc2" providerId="ADAL" clId="{B06C8AED-63B0-4302-A980-C372F54EF023}" dt="2022-04-04T08:33:45.894" v="150" actId="1076"/>
        <pc:sldMkLst>
          <pc:docMk/>
          <pc:sldMk cId="2520165850" sldId="374"/>
        </pc:sldMkLst>
        <pc:spChg chg="mod">
          <ac:chgData name="ROSSET Estelle" userId="b6d1c003-2893-4825-ab6c-ff4ad4c01fc2" providerId="ADAL" clId="{B06C8AED-63B0-4302-A980-C372F54EF023}" dt="2022-04-04T08:32:55.294" v="144" actId="20577"/>
          <ac:spMkLst>
            <pc:docMk/>
            <pc:sldMk cId="2520165850" sldId="374"/>
            <ac:spMk id="2" creationId="{C113713E-18FB-451B-AEA6-44B3CC5CB000}"/>
          </ac:spMkLst>
        </pc:spChg>
        <pc:spChg chg="mod">
          <ac:chgData name="ROSSET Estelle" userId="b6d1c003-2893-4825-ab6c-ff4ad4c01fc2" providerId="ADAL" clId="{B06C8AED-63B0-4302-A980-C372F54EF023}" dt="2022-04-04T08:33:45.894" v="150" actId="1076"/>
          <ac:spMkLst>
            <pc:docMk/>
            <pc:sldMk cId="2520165850" sldId="374"/>
            <ac:spMk id="4" creationId="{A8E98F32-6360-47E1-8F38-92013A13E436}"/>
          </ac:spMkLst>
        </pc:spChg>
        <pc:spChg chg="mod">
          <ac:chgData name="ROSSET Estelle" userId="b6d1c003-2893-4825-ab6c-ff4ad4c01fc2" providerId="ADAL" clId="{B06C8AED-63B0-4302-A980-C372F54EF023}" dt="2022-04-04T08:31:20.127" v="140" actId="1076"/>
          <ac:spMkLst>
            <pc:docMk/>
            <pc:sldMk cId="2520165850" sldId="374"/>
            <ac:spMk id="7" creationId="{EA8F9610-D1C2-4E65-9BDD-E44E54206E87}"/>
          </ac:spMkLst>
        </pc:spChg>
      </pc:sldChg>
      <pc:sldChg chg="modSp add mod">
        <pc:chgData name="ROSSET Estelle" userId="b6d1c003-2893-4825-ab6c-ff4ad4c01fc2" providerId="ADAL" clId="{B06C8AED-63B0-4302-A980-C372F54EF023}" dt="2022-04-05T13:44:01.388" v="5240" actId="20577"/>
        <pc:sldMkLst>
          <pc:docMk/>
          <pc:sldMk cId="2574212908" sldId="2004"/>
        </pc:sldMkLst>
        <pc:spChg chg="mod">
          <ac:chgData name="ROSSET Estelle" userId="b6d1c003-2893-4825-ab6c-ff4ad4c01fc2" providerId="ADAL" clId="{B06C8AED-63B0-4302-A980-C372F54EF023}" dt="2022-04-05T13:44:01.388" v="5240" actId="20577"/>
          <ac:spMkLst>
            <pc:docMk/>
            <pc:sldMk cId="2574212908" sldId="2004"/>
            <ac:spMk id="12" creationId="{AA13523F-0957-48C7-98CB-5D726C652E94}"/>
          </ac:spMkLst>
        </pc:spChg>
        <pc:spChg chg="mod">
          <ac:chgData name="ROSSET Estelle" userId="b6d1c003-2893-4825-ab6c-ff4ad4c01fc2" providerId="ADAL" clId="{B06C8AED-63B0-4302-A980-C372F54EF023}" dt="2022-04-05T13:43:59.280" v="5239" actId="20577"/>
          <ac:spMkLst>
            <pc:docMk/>
            <pc:sldMk cId="2574212908" sldId="2004"/>
            <ac:spMk id="13" creationId="{0A3CB18E-32F5-4BEC-8917-5B980A5DA2FE}"/>
          </ac:spMkLst>
        </pc:spChg>
        <pc:spChg chg="mod">
          <ac:chgData name="ROSSET Estelle" userId="b6d1c003-2893-4825-ab6c-ff4ad4c01fc2" providerId="ADAL" clId="{B06C8AED-63B0-4302-A980-C372F54EF023}" dt="2022-04-05T13:42:26.399" v="5012" actId="20577"/>
          <ac:spMkLst>
            <pc:docMk/>
            <pc:sldMk cId="2574212908" sldId="2004"/>
            <ac:spMk id="14" creationId="{7EE8DC71-4CC1-4152-A17D-9F5A5C14A8EC}"/>
          </ac:spMkLst>
        </pc:spChg>
        <pc:spChg chg="mod">
          <ac:chgData name="ROSSET Estelle" userId="b6d1c003-2893-4825-ab6c-ff4ad4c01fc2" providerId="ADAL" clId="{B06C8AED-63B0-4302-A980-C372F54EF023}" dt="2022-04-05T13:40:49.537" v="4959" actId="20577"/>
          <ac:spMkLst>
            <pc:docMk/>
            <pc:sldMk cId="2574212908" sldId="2004"/>
            <ac:spMk id="18" creationId="{3209ECDF-0BEF-461C-82C5-7F5EF686522F}"/>
          </ac:spMkLst>
        </pc:spChg>
      </pc:sldChg>
      <pc:sldChg chg="del ord">
        <pc:chgData name="ROSSET Estelle" userId="b6d1c003-2893-4825-ab6c-ff4ad4c01fc2" providerId="ADAL" clId="{B06C8AED-63B0-4302-A980-C372F54EF023}" dt="2022-04-05T09:17:44.998" v="3265" actId="47"/>
        <pc:sldMkLst>
          <pc:docMk/>
          <pc:sldMk cId="3510271746" sldId="2083"/>
        </pc:sldMkLst>
      </pc:sldChg>
      <pc:sldChg chg="del">
        <pc:chgData name="ROSSET Estelle" userId="b6d1c003-2893-4825-ab6c-ff4ad4c01fc2" providerId="ADAL" clId="{B06C8AED-63B0-4302-A980-C372F54EF023}" dt="2022-04-05T09:17:52.742" v="3277" actId="47"/>
        <pc:sldMkLst>
          <pc:docMk/>
          <pc:sldMk cId="568593575" sldId="2098"/>
        </pc:sldMkLst>
      </pc:sldChg>
      <pc:sldChg chg="del">
        <pc:chgData name="ROSSET Estelle" userId="b6d1c003-2893-4825-ab6c-ff4ad4c01fc2" providerId="ADAL" clId="{B06C8AED-63B0-4302-A980-C372F54EF023}" dt="2022-04-05T09:17:54.843" v="3279" actId="47"/>
        <pc:sldMkLst>
          <pc:docMk/>
          <pc:sldMk cId="2897463740" sldId="2099"/>
        </pc:sldMkLst>
      </pc:sldChg>
      <pc:sldChg chg="del">
        <pc:chgData name="ROSSET Estelle" userId="b6d1c003-2893-4825-ab6c-ff4ad4c01fc2" providerId="ADAL" clId="{B06C8AED-63B0-4302-A980-C372F54EF023}" dt="2022-04-05T12:40:45.589" v="4238" actId="47"/>
        <pc:sldMkLst>
          <pc:docMk/>
          <pc:sldMk cId="4059235687" sldId="2128"/>
        </pc:sldMkLst>
      </pc:sldChg>
      <pc:sldChg chg="del">
        <pc:chgData name="ROSSET Estelle" userId="b6d1c003-2893-4825-ab6c-ff4ad4c01fc2" providerId="ADAL" clId="{B06C8AED-63B0-4302-A980-C372F54EF023}" dt="2022-04-05T12:40:45.589" v="4238" actId="47"/>
        <pc:sldMkLst>
          <pc:docMk/>
          <pc:sldMk cId="1315124359" sldId="2131"/>
        </pc:sldMkLst>
      </pc:sldChg>
      <pc:sldChg chg="del">
        <pc:chgData name="ROSSET Estelle" userId="b6d1c003-2893-4825-ab6c-ff4ad4c01fc2" providerId="ADAL" clId="{B06C8AED-63B0-4302-A980-C372F54EF023}" dt="2022-04-05T09:18:28.005" v="3286" actId="47"/>
        <pc:sldMkLst>
          <pc:docMk/>
          <pc:sldMk cId="1731087699" sldId="2152"/>
        </pc:sldMkLst>
      </pc:sldChg>
      <pc:sldChg chg="del">
        <pc:chgData name="ROSSET Estelle" userId="b6d1c003-2893-4825-ab6c-ff4ad4c01fc2" providerId="ADAL" clId="{B06C8AED-63B0-4302-A980-C372F54EF023}" dt="2022-04-05T08:59:52.078" v="3139" actId="47"/>
        <pc:sldMkLst>
          <pc:docMk/>
          <pc:sldMk cId="2226641028" sldId="2153"/>
        </pc:sldMkLst>
      </pc:sldChg>
      <pc:sldChg chg="del">
        <pc:chgData name="ROSSET Estelle" userId="b6d1c003-2893-4825-ab6c-ff4ad4c01fc2" providerId="ADAL" clId="{B06C8AED-63B0-4302-A980-C372F54EF023}" dt="2022-04-05T09:17:51.023" v="3273" actId="47"/>
        <pc:sldMkLst>
          <pc:docMk/>
          <pc:sldMk cId="3691731674" sldId="3391"/>
        </pc:sldMkLst>
      </pc:sldChg>
      <pc:sldChg chg="del">
        <pc:chgData name="ROSSET Estelle" userId="b6d1c003-2893-4825-ab6c-ff4ad4c01fc2" providerId="ADAL" clId="{B06C8AED-63B0-4302-A980-C372F54EF023}" dt="2022-04-05T09:17:50.384" v="3272" actId="47"/>
        <pc:sldMkLst>
          <pc:docMk/>
          <pc:sldMk cId="2386017044" sldId="3403"/>
        </pc:sldMkLst>
      </pc:sldChg>
      <pc:sldChg chg="del">
        <pc:chgData name="ROSSET Estelle" userId="b6d1c003-2893-4825-ab6c-ff4ad4c01fc2" providerId="ADAL" clId="{B06C8AED-63B0-4302-A980-C372F54EF023}" dt="2022-04-05T09:17:48.042" v="3268" actId="47"/>
        <pc:sldMkLst>
          <pc:docMk/>
          <pc:sldMk cId="4162273466" sldId="3406"/>
        </pc:sldMkLst>
      </pc:sldChg>
      <pc:sldChg chg="del">
        <pc:chgData name="ROSSET Estelle" userId="b6d1c003-2893-4825-ab6c-ff4ad4c01fc2" providerId="ADAL" clId="{B06C8AED-63B0-4302-A980-C372F54EF023}" dt="2022-04-05T12:37:55.082" v="4237" actId="2696"/>
        <pc:sldMkLst>
          <pc:docMk/>
          <pc:sldMk cId="1334660964" sldId="3427"/>
        </pc:sldMkLst>
      </pc:sldChg>
      <pc:sldChg chg="del">
        <pc:chgData name="ROSSET Estelle" userId="b6d1c003-2893-4825-ab6c-ff4ad4c01fc2" providerId="ADAL" clId="{B06C8AED-63B0-4302-A980-C372F54EF023}" dt="2022-04-05T09:18:03.499" v="3283" actId="47"/>
        <pc:sldMkLst>
          <pc:docMk/>
          <pc:sldMk cId="439330086" sldId="3428"/>
        </pc:sldMkLst>
      </pc:sldChg>
      <pc:sldChg chg="del">
        <pc:chgData name="ROSSET Estelle" userId="b6d1c003-2893-4825-ab6c-ff4ad4c01fc2" providerId="ADAL" clId="{B06C8AED-63B0-4302-A980-C372F54EF023}" dt="2022-04-05T12:40:45.589" v="4238" actId="47"/>
        <pc:sldMkLst>
          <pc:docMk/>
          <pc:sldMk cId="3514881544" sldId="3431"/>
        </pc:sldMkLst>
      </pc:sldChg>
      <pc:sldChg chg="del">
        <pc:chgData name="ROSSET Estelle" userId="b6d1c003-2893-4825-ab6c-ff4ad4c01fc2" providerId="ADAL" clId="{B06C8AED-63B0-4302-A980-C372F54EF023}" dt="2022-04-05T09:18:30.708" v="3287" actId="47"/>
        <pc:sldMkLst>
          <pc:docMk/>
          <pc:sldMk cId="3997244578" sldId="3432"/>
        </pc:sldMkLst>
      </pc:sldChg>
      <pc:sldChg chg="del">
        <pc:chgData name="ROSSET Estelle" userId="b6d1c003-2893-4825-ab6c-ff4ad4c01fc2" providerId="ADAL" clId="{B06C8AED-63B0-4302-A980-C372F54EF023}" dt="2022-04-05T12:40:45.589" v="4238" actId="47"/>
        <pc:sldMkLst>
          <pc:docMk/>
          <pc:sldMk cId="1601780002" sldId="3433"/>
        </pc:sldMkLst>
      </pc:sldChg>
      <pc:sldChg chg="del">
        <pc:chgData name="ROSSET Estelle" userId="b6d1c003-2893-4825-ab6c-ff4ad4c01fc2" providerId="ADAL" clId="{B06C8AED-63B0-4302-A980-C372F54EF023}" dt="2022-04-05T09:17:47.553" v="3267" actId="47"/>
        <pc:sldMkLst>
          <pc:docMk/>
          <pc:sldMk cId="4090262867" sldId="3434"/>
        </pc:sldMkLst>
      </pc:sldChg>
      <pc:sldChg chg="del">
        <pc:chgData name="ROSSET Estelle" userId="b6d1c003-2893-4825-ab6c-ff4ad4c01fc2" providerId="ADAL" clId="{B06C8AED-63B0-4302-A980-C372F54EF023}" dt="2022-04-05T09:18:05.203" v="3284" actId="47"/>
        <pc:sldMkLst>
          <pc:docMk/>
          <pc:sldMk cId="4142250146" sldId="3441"/>
        </pc:sldMkLst>
      </pc:sldChg>
      <pc:sldChg chg="del">
        <pc:chgData name="ROSSET Estelle" userId="b6d1c003-2893-4825-ab6c-ff4ad4c01fc2" providerId="ADAL" clId="{B06C8AED-63B0-4302-A980-C372F54EF023}" dt="2022-04-05T09:18:14.596" v="3285" actId="47"/>
        <pc:sldMkLst>
          <pc:docMk/>
          <pc:sldMk cId="45779382" sldId="3442"/>
        </pc:sldMkLst>
      </pc:sldChg>
      <pc:sldChg chg="del">
        <pc:chgData name="ROSSET Estelle" userId="b6d1c003-2893-4825-ab6c-ff4ad4c01fc2" providerId="ADAL" clId="{B06C8AED-63B0-4302-A980-C372F54EF023}" dt="2022-04-05T09:17:52.396" v="3276" actId="47"/>
        <pc:sldMkLst>
          <pc:docMk/>
          <pc:sldMk cId="2685239715" sldId="3461"/>
        </pc:sldMkLst>
      </pc:sldChg>
      <pc:sldChg chg="del">
        <pc:chgData name="ROSSET Estelle" userId="b6d1c003-2893-4825-ab6c-ff4ad4c01fc2" providerId="ADAL" clId="{B06C8AED-63B0-4302-A980-C372F54EF023}" dt="2022-04-05T09:17:51.665" v="3274" actId="47"/>
        <pc:sldMkLst>
          <pc:docMk/>
          <pc:sldMk cId="1405073164" sldId="3462"/>
        </pc:sldMkLst>
      </pc:sldChg>
      <pc:sldChg chg="addSp delSp modSp add del mod ord modShow">
        <pc:chgData name="ROSSET Estelle" userId="b6d1c003-2893-4825-ab6c-ff4ad4c01fc2" providerId="ADAL" clId="{B06C8AED-63B0-4302-A980-C372F54EF023}" dt="2022-04-05T13:48:52.093" v="5316" actId="729"/>
        <pc:sldMkLst>
          <pc:docMk/>
          <pc:sldMk cId="871713789" sldId="3476"/>
        </pc:sldMkLst>
        <pc:spChg chg="mod">
          <ac:chgData name="ROSSET Estelle" userId="b6d1c003-2893-4825-ab6c-ff4ad4c01fc2" providerId="ADAL" clId="{B06C8AED-63B0-4302-A980-C372F54EF023}" dt="2022-04-05T09:19:05.677" v="3331" actId="20577"/>
          <ac:spMkLst>
            <pc:docMk/>
            <pc:sldMk cId="871713789" sldId="3476"/>
            <ac:spMk id="3" creationId="{1F011C1D-F2FB-48BD-8BE8-195574AD2A32}"/>
          </ac:spMkLst>
        </pc:spChg>
        <pc:spChg chg="mod">
          <ac:chgData name="ROSSET Estelle" userId="b6d1c003-2893-4825-ab6c-ff4ad4c01fc2" providerId="ADAL" clId="{B06C8AED-63B0-4302-A980-C372F54EF023}" dt="2022-04-05T13:48:01.333" v="5303" actId="20577"/>
          <ac:spMkLst>
            <pc:docMk/>
            <pc:sldMk cId="871713789" sldId="3476"/>
            <ac:spMk id="6" creationId="{60C68A91-B57C-4D8E-92E2-515494F90526}"/>
          </ac:spMkLst>
        </pc:spChg>
        <pc:picChg chg="add mod">
          <ac:chgData name="ROSSET Estelle" userId="b6d1c003-2893-4825-ab6c-ff4ad4c01fc2" providerId="ADAL" clId="{B06C8AED-63B0-4302-A980-C372F54EF023}" dt="2022-04-05T13:47:38.948" v="5261" actId="1076"/>
          <ac:picMkLst>
            <pc:docMk/>
            <pc:sldMk cId="871713789" sldId="3476"/>
            <ac:picMk id="5" creationId="{6F93D9B9-A6B3-4577-8772-C78D2EA963E8}"/>
          </ac:picMkLst>
        </pc:picChg>
        <pc:picChg chg="add mod">
          <ac:chgData name="ROSSET Estelle" userId="b6d1c003-2893-4825-ab6c-ff4ad4c01fc2" providerId="ADAL" clId="{B06C8AED-63B0-4302-A980-C372F54EF023}" dt="2022-04-05T13:47:37.744" v="5260" actId="1076"/>
          <ac:picMkLst>
            <pc:docMk/>
            <pc:sldMk cId="871713789" sldId="3476"/>
            <ac:picMk id="9" creationId="{ED54219C-39AC-4D1F-BC1D-1BEDD07827CF}"/>
          </ac:picMkLst>
        </pc:picChg>
        <pc:picChg chg="del mod">
          <ac:chgData name="ROSSET Estelle" userId="b6d1c003-2893-4825-ab6c-ff4ad4c01fc2" providerId="ADAL" clId="{B06C8AED-63B0-4302-A980-C372F54EF023}" dt="2022-04-05T12:59:58.220" v="4408" actId="478"/>
          <ac:picMkLst>
            <pc:docMk/>
            <pc:sldMk cId="871713789" sldId="3476"/>
            <ac:picMk id="10" creationId="{7AC42662-AF9F-4671-A203-559B07441044}"/>
          </ac:picMkLst>
        </pc:picChg>
        <pc:picChg chg="del">
          <ac:chgData name="ROSSET Estelle" userId="b6d1c003-2893-4825-ab6c-ff4ad4c01fc2" providerId="ADAL" clId="{B06C8AED-63B0-4302-A980-C372F54EF023}" dt="2022-04-05T13:30:36.862" v="4559" actId="478"/>
          <ac:picMkLst>
            <pc:docMk/>
            <pc:sldMk cId="871713789" sldId="3476"/>
            <ac:picMk id="11" creationId="{18E4B1E1-507D-4FAB-8242-D7BF6E021FAB}"/>
          </ac:picMkLst>
        </pc:picChg>
      </pc:sldChg>
      <pc:sldChg chg="del">
        <pc:chgData name="ROSSET Estelle" userId="b6d1c003-2893-4825-ab6c-ff4ad4c01fc2" providerId="ADAL" clId="{B06C8AED-63B0-4302-A980-C372F54EF023}" dt="2022-04-05T09:17:51.964" v="3275" actId="47"/>
        <pc:sldMkLst>
          <pc:docMk/>
          <pc:sldMk cId="3451137236" sldId="3481"/>
        </pc:sldMkLst>
      </pc:sldChg>
      <pc:sldChg chg="del">
        <pc:chgData name="ROSSET Estelle" userId="b6d1c003-2893-4825-ab6c-ff4ad4c01fc2" providerId="ADAL" clId="{B06C8AED-63B0-4302-A980-C372F54EF023}" dt="2022-04-05T09:17:53.128" v="3278" actId="47"/>
        <pc:sldMkLst>
          <pc:docMk/>
          <pc:sldMk cId="3978710893" sldId="3482"/>
        </pc:sldMkLst>
      </pc:sldChg>
      <pc:sldChg chg="del">
        <pc:chgData name="ROSSET Estelle" userId="b6d1c003-2893-4825-ab6c-ff4ad4c01fc2" providerId="ADAL" clId="{B06C8AED-63B0-4302-A980-C372F54EF023}" dt="2022-04-05T09:17:49.570" v="3271" actId="47"/>
        <pc:sldMkLst>
          <pc:docMk/>
          <pc:sldMk cId="3593420440" sldId="3493"/>
        </pc:sldMkLst>
      </pc:sldChg>
      <pc:sldChg chg="del">
        <pc:chgData name="ROSSET Estelle" userId="b6d1c003-2893-4825-ab6c-ff4ad4c01fc2" providerId="ADAL" clId="{B06C8AED-63B0-4302-A980-C372F54EF023}" dt="2022-04-05T08:59:30.451" v="3138" actId="47"/>
        <pc:sldMkLst>
          <pc:docMk/>
          <pc:sldMk cId="3646502633" sldId="3496"/>
        </pc:sldMkLst>
      </pc:sldChg>
      <pc:sldChg chg="modSp add del mod ord">
        <pc:chgData name="ROSSET Estelle" userId="b6d1c003-2893-4825-ab6c-ff4ad4c01fc2" providerId="ADAL" clId="{B06C8AED-63B0-4302-A980-C372F54EF023}" dt="2022-04-05T07:24:41.623" v="1091" actId="47"/>
        <pc:sldMkLst>
          <pc:docMk/>
          <pc:sldMk cId="1239926772" sldId="8772"/>
        </pc:sldMkLst>
        <pc:spChg chg="mod">
          <ac:chgData name="ROSSET Estelle" userId="b6d1c003-2893-4825-ab6c-ff4ad4c01fc2" providerId="ADAL" clId="{B06C8AED-63B0-4302-A980-C372F54EF023}" dt="2022-04-04T09:41:20.433" v="517" actId="1076"/>
          <ac:spMkLst>
            <pc:docMk/>
            <pc:sldMk cId="1239926772" sldId="8772"/>
            <ac:spMk id="2" creationId="{47AD6633-0B96-4658-8934-9AD26063DED8}"/>
          </ac:spMkLst>
        </pc:spChg>
        <pc:spChg chg="mod">
          <ac:chgData name="ROSSET Estelle" userId="b6d1c003-2893-4825-ab6c-ff4ad4c01fc2" providerId="ADAL" clId="{B06C8AED-63B0-4302-A980-C372F54EF023}" dt="2022-04-04T09:47:23.551" v="669" actId="20577"/>
          <ac:spMkLst>
            <pc:docMk/>
            <pc:sldMk cId="1239926772" sldId="8772"/>
            <ac:spMk id="4" creationId="{8512C9B4-E334-4CC1-9CC8-01E7E25AAA1B}"/>
          </ac:spMkLst>
        </pc:spChg>
      </pc:sldChg>
      <pc:sldChg chg="addSp delSp modSp add mod ord delAnim modAnim">
        <pc:chgData name="ROSSET Estelle" userId="b6d1c003-2893-4825-ab6c-ff4ad4c01fc2" providerId="ADAL" clId="{B06C8AED-63B0-4302-A980-C372F54EF023}" dt="2022-04-05T13:53:11.095" v="5317" actId="20577"/>
        <pc:sldMkLst>
          <pc:docMk/>
          <pc:sldMk cId="1027590933" sldId="9444"/>
        </pc:sldMkLst>
        <pc:spChg chg="del">
          <ac:chgData name="ROSSET Estelle" userId="b6d1c003-2893-4825-ab6c-ff4ad4c01fc2" providerId="ADAL" clId="{B06C8AED-63B0-4302-A980-C372F54EF023}" dt="2022-04-04T10:18:45.517" v="862" actId="478"/>
          <ac:spMkLst>
            <pc:docMk/>
            <pc:sldMk cId="1027590933" sldId="9444"/>
            <ac:spMk id="9" creationId="{5674F7BA-F477-4197-B599-9F247E7D57D6}"/>
          </ac:spMkLst>
        </pc:spChg>
        <pc:spChg chg="mod">
          <ac:chgData name="ROSSET Estelle" userId="b6d1c003-2893-4825-ab6c-ff4ad4c01fc2" providerId="ADAL" clId="{B06C8AED-63B0-4302-A980-C372F54EF023}" dt="2022-04-05T13:53:11.095" v="5317" actId="20577"/>
          <ac:spMkLst>
            <pc:docMk/>
            <pc:sldMk cId="1027590933" sldId="9444"/>
            <ac:spMk id="10" creationId="{DAFF9F7E-7690-4F8E-9019-6EF49FA00675}"/>
          </ac:spMkLst>
        </pc:spChg>
        <pc:spChg chg="add del mod">
          <ac:chgData name="ROSSET Estelle" userId="b6d1c003-2893-4825-ab6c-ff4ad4c01fc2" providerId="ADAL" clId="{B06C8AED-63B0-4302-A980-C372F54EF023}" dt="2022-04-05T12:08:57.413" v="3581" actId="21"/>
          <ac:spMkLst>
            <pc:docMk/>
            <pc:sldMk cId="1027590933" sldId="9444"/>
            <ac:spMk id="12" creationId="{E7FB6137-8F06-4349-90D4-242666D97E14}"/>
          </ac:spMkLst>
        </pc:spChg>
        <pc:spChg chg="add mod ord">
          <ac:chgData name="ROSSET Estelle" userId="b6d1c003-2893-4825-ab6c-ff4ad4c01fc2" providerId="ADAL" clId="{B06C8AED-63B0-4302-A980-C372F54EF023}" dt="2022-04-05T13:39:04.088" v="4814" actId="313"/>
          <ac:spMkLst>
            <pc:docMk/>
            <pc:sldMk cId="1027590933" sldId="9444"/>
            <ac:spMk id="13" creationId="{40A9113E-BB80-47A4-ACE3-9569ADFE8D69}"/>
          </ac:spMkLst>
        </pc:spChg>
        <pc:spChg chg="add mod ord">
          <ac:chgData name="ROSSET Estelle" userId="b6d1c003-2893-4825-ab6c-ff4ad4c01fc2" providerId="ADAL" clId="{B06C8AED-63B0-4302-A980-C372F54EF023}" dt="2022-04-05T12:35:32.230" v="4223" actId="1076"/>
          <ac:spMkLst>
            <pc:docMk/>
            <pc:sldMk cId="1027590933" sldId="9444"/>
            <ac:spMk id="14" creationId="{72300DAF-F2B2-420A-8523-37F0DB7640D4}"/>
          </ac:spMkLst>
        </pc:spChg>
        <pc:spChg chg="add del mod">
          <ac:chgData name="ROSSET Estelle" userId="b6d1c003-2893-4825-ab6c-ff4ad4c01fc2" providerId="ADAL" clId="{B06C8AED-63B0-4302-A980-C372F54EF023}" dt="2022-04-05T12:30:05.719" v="4070" actId="478"/>
          <ac:spMkLst>
            <pc:docMk/>
            <pc:sldMk cId="1027590933" sldId="9444"/>
            <ac:spMk id="15" creationId="{472A8AE4-5D65-47DA-BC41-9D4290C687ED}"/>
          </ac:spMkLst>
        </pc:spChg>
        <pc:spChg chg="add mod">
          <ac:chgData name="ROSSET Estelle" userId="b6d1c003-2893-4825-ab6c-ff4ad4c01fc2" providerId="ADAL" clId="{B06C8AED-63B0-4302-A980-C372F54EF023}" dt="2022-04-05T12:34:38.096" v="4215" actId="571"/>
          <ac:spMkLst>
            <pc:docMk/>
            <pc:sldMk cId="1027590933" sldId="9444"/>
            <ac:spMk id="17" creationId="{A8ED3F96-ED08-49C6-B57F-EA103E673BF1}"/>
          </ac:spMkLst>
        </pc:spChg>
        <pc:graphicFrameChg chg="del mod modGraphic">
          <ac:chgData name="ROSSET Estelle" userId="b6d1c003-2893-4825-ab6c-ff4ad4c01fc2" providerId="ADAL" clId="{B06C8AED-63B0-4302-A980-C372F54EF023}" dt="2022-04-05T12:13:13.365" v="3970" actId="21"/>
          <ac:graphicFrameMkLst>
            <pc:docMk/>
            <pc:sldMk cId="1027590933" sldId="9444"/>
            <ac:graphicFrameMk id="5" creationId="{483A9B8B-F33D-4170-8D33-3C6E74814A9A}"/>
          </ac:graphicFrameMkLst>
        </pc:graphicFrameChg>
        <pc:picChg chg="mod">
          <ac:chgData name="ROSSET Estelle" userId="b6d1c003-2893-4825-ab6c-ff4ad4c01fc2" providerId="ADAL" clId="{B06C8AED-63B0-4302-A980-C372F54EF023}" dt="2022-04-05T12:35:48.732" v="4226" actId="1076"/>
          <ac:picMkLst>
            <pc:docMk/>
            <pc:sldMk cId="1027590933" sldId="9444"/>
            <ac:picMk id="2" creationId="{18079113-24A6-4511-B52E-4FCC02AC75B9}"/>
          </ac:picMkLst>
        </pc:picChg>
        <pc:picChg chg="del mod">
          <ac:chgData name="ROSSET Estelle" userId="b6d1c003-2893-4825-ab6c-ff4ad4c01fc2" providerId="ADAL" clId="{B06C8AED-63B0-4302-A980-C372F54EF023}" dt="2022-04-05T12:32:14.524" v="4175" actId="478"/>
          <ac:picMkLst>
            <pc:docMk/>
            <pc:sldMk cId="1027590933" sldId="9444"/>
            <ac:picMk id="3" creationId="{1DB04C28-5035-455D-8463-84F903212DD8}"/>
          </ac:picMkLst>
        </pc:picChg>
        <pc:picChg chg="mod">
          <ac:chgData name="ROSSET Estelle" userId="b6d1c003-2893-4825-ab6c-ff4ad4c01fc2" providerId="ADAL" clId="{B06C8AED-63B0-4302-A980-C372F54EF023}" dt="2022-04-05T12:35:34.151" v="4224" actId="1076"/>
          <ac:picMkLst>
            <pc:docMk/>
            <pc:sldMk cId="1027590933" sldId="9444"/>
            <ac:picMk id="6" creationId="{F46194C5-8036-4A08-8919-C41FB1929094}"/>
          </ac:picMkLst>
        </pc:picChg>
        <pc:picChg chg="del mod">
          <ac:chgData name="ROSSET Estelle" userId="b6d1c003-2893-4825-ab6c-ff4ad4c01fc2" providerId="ADAL" clId="{B06C8AED-63B0-4302-A980-C372F54EF023}" dt="2022-04-05T12:32:15.441" v="4176" actId="478"/>
          <ac:picMkLst>
            <pc:docMk/>
            <pc:sldMk cId="1027590933" sldId="9444"/>
            <ac:picMk id="7" creationId="{E435DF0A-E307-4FDF-A5A8-5CACF36544FF}"/>
          </ac:picMkLst>
        </pc:picChg>
        <pc:picChg chg="del">
          <ac:chgData name="ROSSET Estelle" userId="b6d1c003-2893-4825-ab6c-ff4ad4c01fc2" providerId="ADAL" clId="{B06C8AED-63B0-4302-A980-C372F54EF023}" dt="2022-04-04T10:20:25.340" v="903" actId="478"/>
          <ac:picMkLst>
            <pc:docMk/>
            <pc:sldMk cId="1027590933" sldId="9444"/>
            <ac:picMk id="8" creationId="{0ED439C8-0923-46EE-8E11-0B97F6C75735}"/>
          </ac:picMkLst>
        </pc:picChg>
        <pc:picChg chg="add mod">
          <ac:chgData name="ROSSET Estelle" userId="b6d1c003-2893-4825-ab6c-ff4ad4c01fc2" providerId="ADAL" clId="{B06C8AED-63B0-4302-A980-C372F54EF023}" dt="2022-04-05T12:37:22.298" v="4235" actId="1076"/>
          <ac:picMkLst>
            <pc:docMk/>
            <pc:sldMk cId="1027590933" sldId="9444"/>
            <ac:picMk id="11" creationId="{C8388AA6-5797-4F81-8CE5-541EFCDEFFFF}"/>
          </ac:picMkLst>
        </pc:picChg>
        <pc:picChg chg="add mod">
          <ac:chgData name="ROSSET Estelle" userId="b6d1c003-2893-4825-ab6c-ff4ad4c01fc2" providerId="ADAL" clId="{B06C8AED-63B0-4302-A980-C372F54EF023}" dt="2022-04-05T12:34:38.096" v="4215" actId="571"/>
          <ac:picMkLst>
            <pc:docMk/>
            <pc:sldMk cId="1027590933" sldId="9444"/>
            <ac:picMk id="18" creationId="{5A23E3E4-3B3F-43CF-BADE-6194072CB752}"/>
          </ac:picMkLst>
        </pc:picChg>
        <pc:picChg chg="add mod">
          <ac:chgData name="ROSSET Estelle" userId="b6d1c003-2893-4825-ab6c-ff4ad4c01fc2" providerId="ADAL" clId="{B06C8AED-63B0-4302-A980-C372F54EF023}" dt="2022-04-05T12:34:53.470" v="4221" actId="1035"/>
          <ac:picMkLst>
            <pc:docMk/>
            <pc:sldMk cId="1027590933" sldId="9444"/>
            <ac:picMk id="1026" creationId="{FDD8CCE4-3B99-4486-8BC2-88AA0E3C7C5E}"/>
          </ac:picMkLst>
        </pc:picChg>
      </pc:sldChg>
      <pc:sldChg chg="del">
        <pc:chgData name="ROSSET Estelle" userId="b6d1c003-2893-4825-ab6c-ff4ad4c01fc2" providerId="ADAL" clId="{B06C8AED-63B0-4302-A980-C372F54EF023}" dt="2022-04-05T09:17:59.267" v="3282" actId="47"/>
        <pc:sldMkLst>
          <pc:docMk/>
          <pc:sldMk cId="3096290572" sldId="2145706371"/>
        </pc:sldMkLst>
      </pc:sldChg>
      <pc:sldChg chg="del">
        <pc:chgData name="ROSSET Estelle" userId="b6d1c003-2893-4825-ab6c-ff4ad4c01fc2" providerId="ADAL" clId="{B06C8AED-63B0-4302-A980-C372F54EF023}" dt="2022-04-05T09:17:48.565" v="3269" actId="47"/>
        <pc:sldMkLst>
          <pc:docMk/>
          <pc:sldMk cId="3112002783" sldId="2145706394"/>
        </pc:sldMkLst>
      </pc:sldChg>
      <pc:sldChg chg="del">
        <pc:chgData name="ROSSET Estelle" userId="b6d1c003-2893-4825-ab6c-ff4ad4c01fc2" providerId="ADAL" clId="{B06C8AED-63B0-4302-A980-C372F54EF023}" dt="2022-04-05T09:17:48.935" v="3270" actId="47"/>
        <pc:sldMkLst>
          <pc:docMk/>
          <pc:sldMk cId="1049069073" sldId="2145706396"/>
        </pc:sldMkLst>
      </pc:sldChg>
      <pc:sldChg chg="del">
        <pc:chgData name="ROSSET Estelle" userId="b6d1c003-2893-4825-ab6c-ff4ad4c01fc2" providerId="ADAL" clId="{B06C8AED-63B0-4302-A980-C372F54EF023}" dt="2022-04-05T09:17:56.860" v="3280" actId="47"/>
        <pc:sldMkLst>
          <pc:docMk/>
          <pc:sldMk cId="1074581419" sldId="2145706400"/>
        </pc:sldMkLst>
      </pc:sldChg>
      <pc:sldChg chg="addSp delSp modSp add del mod ord modAnim">
        <pc:chgData name="ROSSET Estelle" userId="b6d1c003-2893-4825-ab6c-ff4ad4c01fc2" providerId="ADAL" clId="{B06C8AED-63B0-4302-A980-C372F54EF023}" dt="2022-04-05T08:54:49.778" v="3093"/>
        <pc:sldMkLst>
          <pc:docMk/>
          <pc:sldMk cId="132092660" sldId="2145706410"/>
        </pc:sldMkLst>
        <pc:spChg chg="mod">
          <ac:chgData name="ROSSET Estelle" userId="b6d1c003-2893-4825-ab6c-ff4ad4c01fc2" providerId="ADAL" clId="{B06C8AED-63B0-4302-A980-C372F54EF023}" dt="2022-04-05T08:54:24.160" v="3088" actId="113"/>
          <ac:spMkLst>
            <pc:docMk/>
            <pc:sldMk cId="132092660" sldId="2145706410"/>
            <ac:spMk id="4" creationId="{F6DE00D9-604A-47CC-9776-CBCD4718CE42}"/>
          </ac:spMkLst>
        </pc:spChg>
        <pc:spChg chg="mod">
          <ac:chgData name="ROSSET Estelle" userId="b6d1c003-2893-4825-ab6c-ff4ad4c01fc2" providerId="ADAL" clId="{B06C8AED-63B0-4302-A980-C372F54EF023}" dt="2022-04-04T09:44:14.564" v="644" actId="6549"/>
          <ac:spMkLst>
            <pc:docMk/>
            <pc:sldMk cId="132092660" sldId="2145706410"/>
            <ac:spMk id="6" creationId="{591B5A3C-916E-4938-B152-3D2E2B4BC590}"/>
          </ac:spMkLst>
        </pc:spChg>
        <pc:spChg chg="del">
          <ac:chgData name="ROSSET Estelle" userId="b6d1c003-2893-4825-ab6c-ff4ad4c01fc2" providerId="ADAL" clId="{B06C8AED-63B0-4302-A980-C372F54EF023}" dt="2022-04-04T09:44:11.573" v="640" actId="478"/>
          <ac:spMkLst>
            <pc:docMk/>
            <pc:sldMk cId="132092660" sldId="2145706410"/>
            <ac:spMk id="8" creationId="{124AF550-724F-45EF-AD23-124AA7EEE7D1}"/>
          </ac:spMkLst>
        </pc:spChg>
        <pc:spChg chg="del">
          <ac:chgData name="ROSSET Estelle" userId="b6d1c003-2893-4825-ab6c-ff4ad4c01fc2" providerId="ADAL" clId="{B06C8AED-63B0-4302-A980-C372F54EF023}" dt="2022-04-04T09:44:12.724" v="641" actId="478"/>
          <ac:spMkLst>
            <pc:docMk/>
            <pc:sldMk cId="132092660" sldId="2145706410"/>
            <ac:spMk id="9" creationId="{7A7AFA2F-1529-40D6-BC51-D0EFF082B9D9}"/>
          </ac:spMkLst>
        </pc:spChg>
        <pc:spChg chg="del">
          <ac:chgData name="ROSSET Estelle" userId="b6d1c003-2893-4825-ab6c-ff4ad4c01fc2" providerId="ADAL" clId="{B06C8AED-63B0-4302-A980-C372F54EF023}" dt="2022-04-04T09:44:18.206" v="646" actId="478"/>
          <ac:spMkLst>
            <pc:docMk/>
            <pc:sldMk cId="132092660" sldId="2145706410"/>
            <ac:spMk id="11" creationId="{85050A11-A086-444D-A700-B9FBDB8FACFB}"/>
          </ac:spMkLst>
        </pc:spChg>
        <pc:spChg chg="del">
          <ac:chgData name="ROSSET Estelle" userId="b6d1c003-2893-4825-ab6c-ff4ad4c01fc2" providerId="ADAL" clId="{B06C8AED-63B0-4302-A980-C372F54EF023}" dt="2022-04-04T09:44:20.281" v="647" actId="478"/>
          <ac:spMkLst>
            <pc:docMk/>
            <pc:sldMk cId="132092660" sldId="2145706410"/>
            <ac:spMk id="13" creationId="{A766A0FF-0290-410C-8652-625657119A12}"/>
          </ac:spMkLst>
        </pc:spChg>
        <pc:spChg chg="del">
          <ac:chgData name="ROSSET Estelle" userId="b6d1c003-2893-4825-ab6c-ff4ad4c01fc2" providerId="ADAL" clId="{B06C8AED-63B0-4302-A980-C372F54EF023}" dt="2022-04-04T09:44:21.105" v="648" actId="478"/>
          <ac:spMkLst>
            <pc:docMk/>
            <pc:sldMk cId="132092660" sldId="2145706410"/>
            <ac:spMk id="14" creationId="{7AEEF0C2-8F6A-4823-8C73-504ECDD26FEF}"/>
          </ac:spMkLst>
        </pc:spChg>
        <pc:spChg chg="del">
          <ac:chgData name="ROSSET Estelle" userId="b6d1c003-2893-4825-ab6c-ff4ad4c01fc2" providerId="ADAL" clId="{B06C8AED-63B0-4302-A980-C372F54EF023}" dt="2022-04-04T09:44:22.117" v="649" actId="478"/>
          <ac:spMkLst>
            <pc:docMk/>
            <pc:sldMk cId="132092660" sldId="2145706410"/>
            <ac:spMk id="15" creationId="{E9C77209-5639-4E7F-B8BC-EA66E9D373C9}"/>
          </ac:spMkLst>
        </pc:spChg>
        <pc:spChg chg="del">
          <ac:chgData name="ROSSET Estelle" userId="b6d1c003-2893-4825-ab6c-ff4ad4c01fc2" providerId="ADAL" clId="{B06C8AED-63B0-4302-A980-C372F54EF023}" dt="2022-04-04T09:44:09.986" v="639" actId="478"/>
          <ac:spMkLst>
            <pc:docMk/>
            <pc:sldMk cId="132092660" sldId="2145706410"/>
            <ac:spMk id="16" creationId="{864E3CB3-7A34-46A4-8281-76AA9B1B04A6}"/>
          </ac:spMkLst>
        </pc:spChg>
        <pc:spChg chg="del">
          <ac:chgData name="ROSSET Estelle" userId="b6d1c003-2893-4825-ab6c-ff4ad4c01fc2" providerId="ADAL" clId="{B06C8AED-63B0-4302-A980-C372F54EF023}" dt="2022-04-04T09:44:13.531" v="642" actId="478"/>
          <ac:spMkLst>
            <pc:docMk/>
            <pc:sldMk cId="132092660" sldId="2145706410"/>
            <ac:spMk id="17" creationId="{969E6B68-AA1B-4449-9AFC-702EFB4C0CB5}"/>
          </ac:spMkLst>
        </pc:spChg>
        <pc:spChg chg="add mod">
          <ac:chgData name="ROSSET Estelle" userId="b6d1c003-2893-4825-ab6c-ff4ad4c01fc2" providerId="ADAL" clId="{B06C8AED-63B0-4302-A980-C372F54EF023}" dt="2022-04-05T07:48:28.607" v="1549" actId="14100"/>
          <ac:spMkLst>
            <pc:docMk/>
            <pc:sldMk cId="132092660" sldId="2145706410"/>
            <ac:spMk id="18" creationId="{5C0D2592-D94F-4EC9-AF84-655EE95FF70F}"/>
          </ac:spMkLst>
        </pc:spChg>
        <pc:grpChg chg="del">
          <ac:chgData name="ROSSET Estelle" userId="b6d1c003-2893-4825-ab6c-ff4ad4c01fc2" providerId="ADAL" clId="{B06C8AED-63B0-4302-A980-C372F54EF023}" dt="2022-04-04T09:44:16.975" v="645" actId="478"/>
          <ac:grpSpMkLst>
            <pc:docMk/>
            <pc:sldMk cId="132092660" sldId="2145706410"/>
            <ac:grpSpMk id="7" creationId="{E3B04012-F268-4D41-A2DD-2923C9568140}"/>
          </ac:grpSpMkLst>
        </pc:grpChg>
      </pc:sldChg>
      <pc:sldChg chg="del">
        <pc:chgData name="ROSSET Estelle" userId="b6d1c003-2893-4825-ab6c-ff4ad4c01fc2" providerId="ADAL" clId="{B06C8AED-63B0-4302-A980-C372F54EF023}" dt="2022-04-05T09:17:46.428" v="3266" actId="47"/>
        <pc:sldMkLst>
          <pc:docMk/>
          <pc:sldMk cId="1340549177" sldId="2145706411"/>
        </pc:sldMkLst>
      </pc:sldChg>
      <pc:sldChg chg="del">
        <pc:chgData name="ROSSET Estelle" userId="b6d1c003-2893-4825-ab6c-ff4ad4c01fc2" providerId="ADAL" clId="{B06C8AED-63B0-4302-A980-C372F54EF023}" dt="2022-04-05T08:59:25.423" v="3136" actId="47"/>
        <pc:sldMkLst>
          <pc:docMk/>
          <pc:sldMk cId="3119539545" sldId="2145706414"/>
        </pc:sldMkLst>
      </pc:sldChg>
      <pc:sldChg chg="addSp delSp modSp mod modClrScheme chgLayout">
        <pc:chgData name="ROSSET Estelle" userId="b6d1c003-2893-4825-ab6c-ff4ad4c01fc2" providerId="ADAL" clId="{B06C8AED-63B0-4302-A980-C372F54EF023}" dt="2022-04-05T09:07:11.504" v="3210" actId="20577"/>
        <pc:sldMkLst>
          <pc:docMk/>
          <pc:sldMk cId="979255221" sldId="2145706425"/>
        </pc:sldMkLst>
        <pc:spChg chg="mod ord">
          <ac:chgData name="ROSSET Estelle" userId="b6d1c003-2893-4825-ab6c-ff4ad4c01fc2" providerId="ADAL" clId="{B06C8AED-63B0-4302-A980-C372F54EF023}" dt="2022-04-04T08:36:27.789" v="159" actId="700"/>
          <ac:spMkLst>
            <pc:docMk/>
            <pc:sldMk cId="979255221" sldId="2145706425"/>
            <ac:spMk id="2" creationId="{CC104366-6CA4-4204-BE6E-1C495385F03F}"/>
          </ac:spMkLst>
        </pc:spChg>
        <pc:spChg chg="mod ord">
          <ac:chgData name="ROSSET Estelle" userId="b6d1c003-2893-4825-ab6c-ff4ad4c01fc2" providerId="ADAL" clId="{B06C8AED-63B0-4302-A980-C372F54EF023}" dt="2022-04-04T08:36:27.789" v="159" actId="700"/>
          <ac:spMkLst>
            <pc:docMk/>
            <pc:sldMk cId="979255221" sldId="2145706425"/>
            <ac:spMk id="3" creationId="{12BB607B-06A3-4BC4-92C4-B479069BA9B6}"/>
          </ac:spMkLst>
        </pc:spChg>
        <pc:spChg chg="add del mod">
          <ac:chgData name="ROSSET Estelle" userId="b6d1c003-2893-4825-ab6c-ff4ad4c01fc2" providerId="ADAL" clId="{B06C8AED-63B0-4302-A980-C372F54EF023}" dt="2022-04-04T08:36:54.290" v="170" actId="478"/>
          <ac:spMkLst>
            <pc:docMk/>
            <pc:sldMk cId="979255221" sldId="2145706425"/>
            <ac:spMk id="4" creationId="{893A7440-94E4-4954-8549-9462B9BF4B0A}"/>
          </ac:spMkLst>
        </pc:spChg>
        <pc:spChg chg="add del mod">
          <ac:chgData name="ROSSET Estelle" userId="b6d1c003-2893-4825-ab6c-ff4ad4c01fc2" providerId="ADAL" clId="{B06C8AED-63B0-4302-A980-C372F54EF023}" dt="2022-04-04T08:36:43.017" v="165" actId="478"/>
          <ac:spMkLst>
            <pc:docMk/>
            <pc:sldMk cId="979255221" sldId="2145706425"/>
            <ac:spMk id="6" creationId="{C4EFA19B-1FB8-42CA-9BEF-2AB9CACF4A61}"/>
          </ac:spMkLst>
        </pc:spChg>
        <pc:spChg chg="mod ord">
          <ac:chgData name="ROSSET Estelle" userId="b6d1c003-2893-4825-ab6c-ff4ad4c01fc2" providerId="ADAL" clId="{B06C8AED-63B0-4302-A980-C372F54EF023}" dt="2022-04-04T08:40:58.602" v="433" actId="1076"/>
          <ac:spMkLst>
            <pc:docMk/>
            <pc:sldMk cId="979255221" sldId="2145706425"/>
            <ac:spMk id="8" creationId="{8792A1F8-8752-4782-8793-5E1A34033E51}"/>
          </ac:spMkLst>
        </pc:spChg>
        <pc:spChg chg="add del mod ord">
          <ac:chgData name="ROSSET Estelle" userId="b6d1c003-2893-4825-ab6c-ff4ad4c01fc2" providerId="ADAL" clId="{B06C8AED-63B0-4302-A980-C372F54EF023}" dt="2022-04-05T09:07:11.504" v="3210" actId="20577"/>
          <ac:spMkLst>
            <pc:docMk/>
            <pc:sldMk cId="979255221" sldId="2145706425"/>
            <ac:spMk id="9" creationId="{5A6475E8-29A2-488C-9358-8F6A3C3EACFA}"/>
          </ac:spMkLst>
        </pc:spChg>
      </pc:sldChg>
      <pc:sldChg chg="del">
        <pc:chgData name="ROSSET Estelle" userId="b6d1c003-2893-4825-ab6c-ff4ad4c01fc2" providerId="ADAL" clId="{B06C8AED-63B0-4302-A980-C372F54EF023}" dt="2022-04-05T09:02:11.398" v="3152" actId="47"/>
        <pc:sldMkLst>
          <pc:docMk/>
          <pc:sldMk cId="2485654175" sldId="2145706427"/>
        </pc:sldMkLst>
      </pc:sldChg>
      <pc:sldChg chg="del">
        <pc:chgData name="ROSSET Estelle" userId="b6d1c003-2893-4825-ab6c-ff4ad4c01fc2" providerId="ADAL" clId="{B06C8AED-63B0-4302-A980-C372F54EF023}" dt="2022-04-05T09:17:58.500" v="3281" actId="47"/>
        <pc:sldMkLst>
          <pc:docMk/>
          <pc:sldMk cId="178888917" sldId="2145706428"/>
        </pc:sldMkLst>
      </pc:sldChg>
      <pc:sldChg chg="del">
        <pc:chgData name="ROSSET Estelle" userId="b6d1c003-2893-4825-ab6c-ff4ad4c01fc2" providerId="ADAL" clId="{B06C8AED-63B0-4302-A980-C372F54EF023}" dt="2022-04-05T08:59:27.497" v="3137" actId="47"/>
        <pc:sldMkLst>
          <pc:docMk/>
          <pc:sldMk cId="1417631364" sldId="2145706429"/>
        </pc:sldMkLst>
      </pc:sldChg>
      <pc:sldChg chg="modSp new del">
        <pc:chgData name="ROSSET Estelle" userId="b6d1c003-2893-4825-ab6c-ff4ad4c01fc2" providerId="ADAL" clId="{B06C8AED-63B0-4302-A980-C372F54EF023}" dt="2022-04-04T08:35:44.560" v="158" actId="47"/>
        <pc:sldMkLst>
          <pc:docMk/>
          <pc:sldMk cId="249159071" sldId="2145706430"/>
        </pc:sldMkLst>
        <pc:spChg chg="mod">
          <ac:chgData name="ROSSET Estelle" userId="b6d1c003-2893-4825-ab6c-ff4ad4c01fc2" providerId="ADAL" clId="{B06C8AED-63B0-4302-A980-C372F54EF023}" dt="2022-04-04T08:35:36.347" v="157"/>
          <ac:spMkLst>
            <pc:docMk/>
            <pc:sldMk cId="249159071" sldId="2145706430"/>
            <ac:spMk id="2" creationId="{FD4175EF-536B-4613-9E70-B91425130A99}"/>
          </ac:spMkLst>
        </pc:spChg>
        <pc:spChg chg="mod">
          <ac:chgData name="ROSSET Estelle" userId="b6d1c003-2893-4825-ab6c-ff4ad4c01fc2" providerId="ADAL" clId="{B06C8AED-63B0-4302-A980-C372F54EF023}" dt="2022-04-04T08:35:36.347" v="157"/>
          <ac:spMkLst>
            <pc:docMk/>
            <pc:sldMk cId="249159071" sldId="2145706430"/>
            <ac:spMk id="3" creationId="{893C83D4-394B-4CE8-A45F-1F396D07F487}"/>
          </ac:spMkLst>
        </pc:spChg>
        <pc:spChg chg="mod">
          <ac:chgData name="ROSSET Estelle" userId="b6d1c003-2893-4825-ab6c-ff4ad4c01fc2" providerId="ADAL" clId="{B06C8AED-63B0-4302-A980-C372F54EF023}" dt="2022-04-04T08:35:36.347" v="157"/>
          <ac:spMkLst>
            <pc:docMk/>
            <pc:sldMk cId="249159071" sldId="2145706430"/>
            <ac:spMk id="4" creationId="{64D893BB-CB71-4915-8158-F3E8F7844505}"/>
          </ac:spMkLst>
        </pc:spChg>
        <pc:spChg chg="mod">
          <ac:chgData name="ROSSET Estelle" userId="b6d1c003-2893-4825-ab6c-ff4ad4c01fc2" providerId="ADAL" clId="{B06C8AED-63B0-4302-A980-C372F54EF023}" dt="2022-04-04T08:35:36.347" v="157"/>
          <ac:spMkLst>
            <pc:docMk/>
            <pc:sldMk cId="249159071" sldId="2145706430"/>
            <ac:spMk id="5" creationId="{5ED9034A-7130-4ED3-9889-3673E69F8C81}"/>
          </ac:spMkLst>
        </pc:spChg>
      </pc:sldChg>
      <pc:sldChg chg="add del">
        <pc:chgData name="ROSSET Estelle" userId="b6d1c003-2893-4825-ab6c-ff4ad4c01fc2" providerId="ADAL" clId="{B06C8AED-63B0-4302-A980-C372F54EF023}" dt="2022-04-05T07:28:15.580" v="1095" actId="47"/>
        <pc:sldMkLst>
          <pc:docMk/>
          <pc:sldMk cId="1086304106" sldId="2145706430"/>
        </pc:sldMkLst>
      </pc:sldChg>
      <pc:sldChg chg="modSp new del">
        <pc:chgData name="ROSSET Estelle" userId="b6d1c003-2893-4825-ab6c-ff4ad4c01fc2" providerId="ADAL" clId="{B06C8AED-63B0-4302-A980-C372F54EF023}" dt="2022-04-04T08:33:04.405" v="145" actId="47"/>
        <pc:sldMkLst>
          <pc:docMk/>
          <pc:sldMk cId="1218952609" sldId="2145706430"/>
        </pc:sldMkLst>
        <pc:spChg chg="mod">
          <ac:chgData name="ROSSET Estelle" userId="b6d1c003-2893-4825-ab6c-ff4ad4c01fc2" providerId="ADAL" clId="{B06C8AED-63B0-4302-A980-C372F54EF023}" dt="2022-04-04T08:29:08.229" v="1"/>
          <ac:spMkLst>
            <pc:docMk/>
            <pc:sldMk cId="1218952609" sldId="2145706430"/>
            <ac:spMk id="2" creationId="{FE4EE7EC-1689-411D-BF29-545CC0AE9FEE}"/>
          </ac:spMkLst>
        </pc:spChg>
        <pc:spChg chg="mod">
          <ac:chgData name="ROSSET Estelle" userId="b6d1c003-2893-4825-ab6c-ff4ad4c01fc2" providerId="ADAL" clId="{B06C8AED-63B0-4302-A980-C372F54EF023}" dt="2022-04-04T08:29:08.229" v="1"/>
          <ac:spMkLst>
            <pc:docMk/>
            <pc:sldMk cId="1218952609" sldId="2145706430"/>
            <ac:spMk id="3" creationId="{56454EC9-1111-4679-B968-6042145D39B2}"/>
          </ac:spMkLst>
        </pc:spChg>
        <pc:spChg chg="mod">
          <ac:chgData name="ROSSET Estelle" userId="b6d1c003-2893-4825-ab6c-ff4ad4c01fc2" providerId="ADAL" clId="{B06C8AED-63B0-4302-A980-C372F54EF023}" dt="2022-04-04T08:29:08.229" v="1"/>
          <ac:spMkLst>
            <pc:docMk/>
            <pc:sldMk cId="1218952609" sldId="2145706430"/>
            <ac:spMk id="4" creationId="{9F5CC898-4CE6-468C-A45B-38AE0E603D8D}"/>
          </ac:spMkLst>
        </pc:spChg>
        <pc:spChg chg="mod">
          <ac:chgData name="ROSSET Estelle" userId="b6d1c003-2893-4825-ab6c-ff4ad4c01fc2" providerId="ADAL" clId="{B06C8AED-63B0-4302-A980-C372F54EF023}" dt="2022-04-04T08:29:08.229" v="1"/>
          <ac:spMkLst>
            <pc:docMk/>
            <pc:sldMk cId="1218952609" sldId="2145706430"/>
            <ac:spMk id="5" creationId="{9898207E-AEB5-4462-94AD-0F3FEEC88BD7}"/>
          </ac:spMkLst>
        </pc:spChg>
      </pc:sldChg>
      <pc:sldChg chg="addSp delSp modSp add mod ord modAnim">
        <pc:chgData name="ROSSET Estelle" userId="b6d1c003-2893-4825-ab6c-ff4ad4c01fc2" providerId="ADAL" clId="{B06C8AED-63B0-4302-A980-C372F54EF023}" dt="2022-04-05T08:16:39.171" v="2168" actId="1036"/>
        <pc:sldMkLst>
          <pc:docMk/>
          <pc:sldMk cId="2003020122" sldId="2145706430"/>
        </pc:sldMkLst>
        <pc:spChg chg="mod">
          <ac:chgData name="ROSSET Estelle" userId="b6d1c003-2893-4825-ab6c-ff4ad4c01fc2" providerId="ADAL" clId="{B06C8AED-63B0-4302-A980-C372F54EF023}" dt="2022-04-05T08:16:21.599" v="2148" actId="1036"/>
          <ac:spMkLst>
            <pc:docMk/>
            <pc:sldMk cId="2003020122" sldId="2145706430"/>
            <ac:spMk id="2" creationId="{922EDD58-C037-4E7C-95EB-3B1CCB6BE0BF}"/>
          </ac:spMkLst>
        </pc:spChg>
        <pc:spChg chg="mod">
          <ac:chgData name="ROSSET Estelle" userId="b6d1c003-2893-4825-ab6c-ff4ad4c01fc2" providerId="ADAL" clId="{B06C8AED-63B0-4302-A980-C372F54EF023}" dt="2022-04-05T08:16:21.599" v="2148" actId="1036"/>
          <ac:spMkLst>
            <pc:docMk/>
            <pc:sldMk cId="2003020122" sldId="2145706430"/>
            <ac:spMk id="3" creationId="{E4491C75-2240-4571-80CE-C815636E70FF}"/>
          </ac:spMkLst>
        </pc:spChg>
        <pc:spChg chg="mod">
          <ac:chgData name="ROSSET Estelle" userId="b6d1c003-2893-4825-ab6c-ff4ad4c01fc2" providerId="ADAL" clId="{B06C8AED-63B0-4302-A980-C372F54EF023}" dt="2022-04-05T07:52:15.114" v="1629" actId="113"/>
          <ac:spMkLst>
            <pc:docMk/>
            <pc:sldMk cId="2003020122" sldId="2145706430"/>
            <ac:spMk id="4" creationId="{F6DE00D9-604A-47CC-9776-CBCD4718CE42}"/>
          </ac:spMkLst>
        </pc:spChg>
        <pc:spChg chg="add mod">
          <ac:chgData name="ROSSET Estelle" userId="b6d1c003-2893-4825-ab6c-ff4ad4c01fc2" providerId="ADAL" clId="{B06C8AED-63B0-4302-A980-C372F54EF023}" dt="2022-04-05T08:16:39.171" v="2168" actId="1036"/>
          <ac:spMkLst>
            <pc:docMk/>
            <pc:sldMk cId="2003020122" sldId="2145706430"/>
            <ac:spMk id="6" creationId="{4138256E-8179-4D9C-BF32-789B2EF4888F}"/>
          </ac:spMkLst>
        </pc:spChg>
        <pc:spChg chg="add mod">
          <ac:chgData name="ROSSET Estelle" userId="b6d1c003-2893-4825-ab6c-ff4ad4c01fc2" providerId="ADAL" clId="{B06C8AED-63B0-4302-A980-C372F54EF023}" dt="2022-04-05T08:16:39.171" v="2168" actId="1036"/>
          <ac:spMkLst>
            <pc:docMk/>
            <pc:sldMk cId="2003020122" sldId="2145706430"/>
            <ac:spMk id="9" creationId="{3D4BCBDC-855B-4655-9D37-3D18A8035CF0}"/>
          </ac:spMkLst>
        </pc:spChg>
        <pc:spChg chg="add mod">
          <ac:chgData name="ROSSET Estelle" userId="b6d1c003-2893-4825-ab6c-ff4ad4c01fc2" providerId="ADAL" clId="{B06C8AED-63B0-4302-A980-C372F54EF023}" dt="2022-04-05T08:16:39.171" v="2168" actId="1036"/>
          <ac:spMkLst>
            <pc:docMk/>
            <pc:sldMk cId="2003020122" sldId="2145706430"/>
            <ac:spMk id="11" creationId="{61340BF6-934B-4392-8DBE-5E2047E713E0}"/>
          </ac:spMkLst>
        </pc:spChg>
        <pc:spChg chg="add mod">
          <ac:chgData name="ROSSET Estelle" userId="b6d1c003-2893-4825-ab6c-ff4ad4c01fc2" providerId="ADAL" clId="{B06C8AED-63B0-4302-A980-C372F54EF023}" dt="2022-04-05T08:16:39.171" v="2168" actId="1036"/>
          <ac:spMkLst>
            <pc:docMk/>
            <pc:sldMk cId="2003020122" sldId="2145706430"/>
            <ac:spMk id="15" creationId="{6E349DAB-D8D6-4E9B-AFF4-B6326CAC02F3}"/>
          </ac:spMkLst>
        </pc:spChg>
        <pc:spChg chg="del mod">
          <ac:chgData name="ROSSET Estelle" userId="b6d1c003-2893-4825-ab6c-ff4ad4c01fc2" providerId="ADAL" clId="{B06C8AED-63B0-4302-A980-C372F54EF023}" dt="2022-04-05T07:42:16.108" v="1328" actId="478"/>
          <ac:spMkLst>
            <pc:docMk/>
            <pc:sldMk cId="2003020122" sldId="2145706430"/>
            <ac:spMk id="18" creationId="{5C0D2592-D94F-4EC9-AF84-655EE95FF70F}"/>
          </ac:spMkLst>
        </pc:spChg>
        <pc:spChg chg="add mod">
          <ac:chgData name="ROSSET Estelle" userId="b6d1c003-2893-4825-ab6c-ff4ad4c01fc2" providerId="ADAL" clId="{B06C8AED-63B0-4302-A980-C372F54EF023}" dt="2022-04-05T08:16:39.171" v="2168" actId="1036"/>
          <ac:spMkLst>
            <pc:docMk/>
            <pc:sldMk cId="2003020122" sldId="2145706430"/>
            <ac:spMk id="20" creationId="{CBD59485-783D-4000-B04A-CC0A2E7BCAF2}"/>
          </ac:spMkLst>
        </pc:spChg>
        <pc:spChg chg="add del mod">
          <ac:chgData name="ROSSET Estelle" userId="b6d1c003-2893-4825-ab6c-ff4ad4c01fc2" providerId="ADAL" clId="{B06C8AED-63B0-4302-A980-C372F54EF023}" dt="2022-04-05T08:03:04.389" v="1815" actId="478"/>
          <ac:spMkLst>
            <pc:docMk/>
            <pc:sldMk cId="2003020122" sldId="2145706430"/>
            <ac:spMk id="22" creationId="{B1C92B72-AD5F-4E59-BFF4-19E45B15FF7F}"/>
          </ac:spMkLst>
        </pc:spChg>
        <pc:spChg chg="add del mod">
          <ac:chgData name="ROSSET Estelle" userId="b6d1c003-2893-4825-ab6c-ff4ad4c01fc2" providerId="ADAL" clId="{B06C8AED-63B0-4302-A980-C372F54EF023}" dt="2022-04-05T08:03:06.984" v="1816" actId="478"/>
          <ac:spMkLst>
            <pc:docMk/>
            <pc:sldMk cId="2003020122" sldId="2145706430"/>
            <ac:spMk id="23" creationId="{E8C76206-8BD4-47A8-93E4-C85A2C064A08}"/>
          </ac:spMkLst>
        </pc:spChg>
        <pc:spChg chg="add mod">
          <ac:chgData name="ROSSET Estelle" userId="b6d1c003-2893-4825-ab6c-ff4ad4c01fc2" providerId="ADAL" clId="{B06C8AED-63B0-4302-A980-C372F54EF023}" dt="2022-04-05T08:16:39.171" v="2168" actId="1036"/>
          <ac:spMkLst>
            <pc:docMk/>
            <pc:sldMk cId="2003020122" sldId="2145706430"/>
            <ac:spMk id="28" creationId="{FF7CB0CC-0F62-470C-A2DA-17E17F03A357}"/>
          </ac:spMkLst>
        </pc:spChg>
        <pc:spChg chg="add mod">
          <ac:chgData name="ROSSET Estelle" userId="b6d1c003-2893-4825-ab6c-ff4ad4c01fc2" providerId="ADAL" clId="{B06C8AED-63B0-4302-A980-C372F54EF023}" dt="2022-04-05T08:16:39.171" v="2168" actId="1036"/>
          <ac:spMkLst>
            <pc:docMk/>
            <pc:sldMk cId="2003020122" sldId="2145706430"/>
            <ac:spMk id="29" creationId="{907DF7F7-0931-49FF-9F58-883F419DB651}"/>
          </ac:spMkLst>
        </pc:spChg>
        <pc:spChg chg="add mod">
          <ac:chgData name="ROSSET Estelle" userId="b6d1c003-2893-4825-ab6c-ff4ad4c01fc2" providerId="ADAL" clId="{B06C8AED-63B0-4302-A980-C372F54EF023}" dt="2022-04-05T08:16:39.171" v="2168" actId="1036"/>
          <ac:spMkLst>
            <pc:docMk/>
            <pc:sldMk cId="2003020122" sldId="2145706430"/>
            <ac:spMk id="30" creationId="{81087AC4-9552-4E31-8E40-E28C39DA1240}"/>
          </ac:spMkLst>
        </pc:spChg>
        <pc:spChg chg="add del mod">
          <ac:chgData name="ROSSET Estelle" userId="b6d1c003-2893-4825-ab6c-ff4ad4c01fc2" providerId="ADAL" clId="{B06C8AED-63B0-4302-A980-C372F54EF023}" dt="2022-04-05T08:13:33.182" v="2071" actId="478"/>
          <ac:spMkLst>
            <pc:docMk/>
            <pc:sldMk cId="2003020122" sldId="2145706430"/>
            <ac:spMk id="31" creationId="{3701243F-0A09-4325-94ED-7FF563AF9ABD}"/>
          </ac:spMkLst>
        </pc:spChg>
        <pc:picChg chg="add del mod">
          <ac:chgData name="ROSSET Estelle" userId="b6d1c003-2893-4825-ab6c-ff4ad4c01fc2" providerId="ADAL" clId="{B06C8AED-63B0-4302-A980-C372F54EF023}" dt="2022-04-05T07:54:33.141" v="1728" actId="478"/>
          <ac:picMkLst>
            <pc:docMk/>
            <pc:sldMk cId="2003020122" sldId="2145706430"/>
            <ac:picMk id="7" creationId="{1695422E-77A9-4BC1-9049-C51A21598B43}"/>
          </ac:picMkLst>
        </pc:picChg>
        <pc:picChg chg="add mod">
          <ac:chgData name="ROSSET Estelle" userId="b6d1c003-2893-4825-ab6c-ff4ad4c01fc2" providerId="ADAL" clId="{B06C8AED-63B0-4302-A980-C372F54EF023}" dt="2022-04-05T08:16:39.171" v="2168" actId="1036"/>
          <ac:picMkLst>
            <pc:docMk/>
            <pc:sldMk cId="2003020122" sldId="2145706430"/>
            <ac:picMk id="8" creationId="{F904DE14-9449-4C1D-BB5E-F8917784E70D}"/>
          </ac:picMkLst>
        </pc:picChg>
        <pc:picChg chg="add del mod">
          <ac:chgData name="ROSSET Estelle" userId="b6d1c003-2893-4825-ab6c-ff4ad4c01fc2" providerId="ADAL" clId="{B06C8AED-63B0-4302-A980-C372F54EF023}" dt="2022-04-05T07:56:33.687" v="1755" actId="478"/>
          <ac:picMkLst>
            <pc:docMk/>
            <pc:sldMk cId="2003020122" sldId="2145706430"/>
            <ac:picMk id="10" creationId="{CF0318C5-23DC-478D-86F0-CDE46594470A}"/>
          </ac:picMkLst>
        </pc:picChg>
        <pc:picChg chg="add mod">
          <ac:chgData name="ROSSET Estelle" userId="b6d1c003-2893-4825-ab6c-ff4ad4c01fc2" providerId="ADAL" clId="{B06C8AED-63B0-4302-A980-C372F54EF023}" dt="2022-04-05T08:16:39.171" v="2168" actId="1036"/>
          <ac:picMkLst>
            <pc:docMk/>
            <pc:sldMk cId="2003020122" sldId="2145706430"/>
            <ac:picMk id="13" creationId="{EC6DAD43-0D83-4B5F-B799-A711A60B19C5}"/>
          </ac:picMkLst>
        </pc:picChg>
        <pc:picChg chg="add del mod">
          <ac:chgData name="ROSSET Estelle" userId="b6d1c003-2893-4825-ab6c-ff4ad4c01fc2" providerId="ADAL" clId="{B06C8AED-63B0-4302-A980-C372F54EF023}" dt="2022-04-05T07:43:05.087" v="1333" actId="478"/>
          <ac:picMkLst>
            <pc:docMk/>
            <pc:sldMk cId="2003020122" sldId="2145706430"/>
            <ac:picMk id="16" creationId="{7BE2EEE0-E227-4B36-BA5C-1022683C10DF}"/>
          </ac:picMkLst>
        </pc:picChg>
        <pc:picChg chg="add mod">
          <ac:chgData name="ROSSET Estelle" userId="b6d1c003-2893-4825-ab6c-ff4ad4c01fc2" providerId="ADAL" clId="{B06C8AED-63B0-4302-A980-C372F54EF023}" dt="2022-04-05T08:16:39.171" v="2168" actId="1036"/>
          <ac:picMkLst>
            <pc:docMk/>
            <pc:sldMk cId="2003020122" sldId="2145706430"/>
            <ac:picMk id="19" creationId="{33A6A86A-6BD4-4C91-B60D-40669D49E45B}"/>
          </ac:picMkLst>
        </pc:picChg>
        <pc:picChg chg="add mod">
          <ac:chgData name="ROSSET Estelle" userId="b6d1c003-2893-4825-ab6c-ff4ad4c01fc2" providerId="ADAL" clId="{B06C8AED-63B0-4302-A980-C372F54EF023}" dt="2022-04-05T08:16:39.171" v="2168" actId="1036"/>
          <ac:picMkLst>
            <pc:docMk/>
            <pc:sldMk cId="2003020122" sldId="2145706430"/>
            <ac:picMk id="21" creationId="{1EF4EFFD-F6A6-467F-BFFB-C284ADFBAC1A}"/>
          </ac:picMkLst>
        </pc:picChg>
        <pc:picChg chg="add mod">
          <ac:chgData name="ROSSET Estelle" userId="b6d1c003-2893-4825-ab6c-ff4ad4c01fc2" providerId="ADAL" clId="{B06C8AED-63B0-4302-A980-C372F54EF023}" dt="2022-04-05T08:16:39.171" v="2168" actId="1036"/>
          <ac:picMkLst>
            <pc:docMk/>
            <pc:sldMk cId="2003020122" sldId="2145706430"/>
            <ac:picMk id="25" creationId="{87CE280A-85A2-4502-9762-BFBEEE5B44BD}"/>
          </ac:picMkLst>
        </pc:picChg>
        <pc:picChg chg="add mod">
          <ac:chgData name="ROSSET Estelle" userId="b6d1c003-2893-4825-ab6c-ff4ad4c01fc2" providerId="ADAL" clId="{B06C8AED-63B0-4302-A980-C372F54EF023}" dt="2022-04-05T08:16:39.171" v="2168" actId="1036"/>
          <ac:picMkLst>
            <pc:docMk/>
            <pc:sldMk cId="2003020122" sldId="2145706430"/>
            <ac:picMk id="27" creationId="{D4A94516-4E9D-4B9F-AEF1-4A66A1B95BDC}"/>
          </ac:picMkLst>
        </pc:picChg>
      </pc:sldChg>
      <pc:sldChg chg="addSp delSp modSp add mod modAnim">
        <pc:chgData name="ROSSET Estelle" userId="b6d1c003-2893-4825-ab6c-ff4ad4c01fc2" providerId="ADAL" clId="{B06C8AED-63B0-4302-A980-C372F54EF023}" dt="2022-04-05T08:54:17.033" v="3087"/>
        <pc:sldMkLst>
          <pc:docMk/>
          <pc:sldMk cId="2113746045" sldId="2145706431"/>
        </pc:sldMkLst>
        <pc:spChg chg="mod">
          <ac:chgData name="ROSSET Estelle" userId="b6d1c003-2893-4825-ab6c-ff4ad4c01fc2" providerId="ADAL" clId="{B06C8AED-63B0-4302-A980-C372F54EF023}" dt="2022-04-05T08:53:52.054" v="3082" actId="113"/>
          <ac:spMkLst>
            <pc:docMk/>
            <pc:sldMk cId="2113746045" sldId="2145706431"/>
            <ac:spMk id="4" creationId="{F6DE00D9-604A-47CC-9776-CBCD4718CE42}"/>
          </ac:spMkLst>
        </pc:spChg>
        <pc:spChg chg="add mod">
          <ac:chgData name="ROSSET Estelle" userId="b6d1c003-2893-4825-ab6c-ff4ad4c01fc2" providerId="ADAL" clId="{B06C8AED-63B0-4302-A980-C372F54EF023}" dt="2022-04-05T08:53:40.319" v="3074" actId="1076"/>
          <ac:spMkLst>
            <pc:docMk/>
            <pc:sldMk cId="2113746045" sldId="2145706431"/>
            <ac:spMk id="5" creationId="{7C38A969-457E-4C57-AE83-B97D4127027F}"/>
          </ac:spMkLst>
        </pc:spChg>
        <pc:spChg chg="del">
          <ac:chgData name="ROSSET Estelle" userId="b6d1c003-2893-4825-ab6c-ff4ad4c01fc2" providerId="ADAL" clId="{B06C8AED-63B0-4302-A980-C372F54EF023}" dt="2022-04-05T07:45:06.209" v="1419" actId="478"/>
          <ac:spMkLst>
            <pc:docMk/>
            <pc:sldMk cId="2113746045" sldId="2145706431"/>
            <ac:spMk id="6" creationId="{4138256E-8179-4D9C-BF32-789B2EF4888F}"/>
          </ac:spMkLst>
        </pc:spChg>
        <pc:spChg chg="del">
          <ac:chgData name="ROSSET Estelle" userId="b6d1c003-2893-4825-ab6c-ff4ad4c01fc2" providerId="ADAL" clId="{B06C8AED-63B0-4302-A980-C372F54EF023}" dt="2022-04-05T07:45:14.249" v="1424" actId="478"/>
          <ac:spMkLst>
            <pc:docMk/>
            <pc:sldMk cId="2113746045" sldId="2145706431"/>
            <ac:spMk id="9" creationId="{3D4BCBDC-855B-4655-9D37-3D18A8035CF0}"/>
          </ac:spMkLst>
        </pc:spChg>
        <pc:spChg chg="del">
          <ac:chgData name="ROSSET Estelle" userId="b6d1c003-2893-4825-ab6c-ff4ad4c01fc2" providerId="ADAL" clId="{B06C8AED-63B0-4302-A980-C372F54EF023}" dt="2022-04-05T07:45:10.803" v="1422" actId="478"/>
          <ac:spMkLst>
            <pc:docMk/>
            <pc:sldMk cId="2113746045" sldId="2145706431"/>
            <ac:spMk id="11" creationId="{61340BF6-934B-4392-8DBE-5E2047E713E0}"/>
          </ac:spMkLst>
        </pc:spChg>
        <pc:spChg chg="add mod">
          <ac:chgData name="ROSSET Estelle" userId="b6d1c003-2893-4825-ab6c-ff4ad4c01fc2" providerId="ADAL" clId="{B06C8AED-63B0-4302-A980-C372F54EF023}" dt="2022-04-05T08:53:37.042" v="3073" actId="1035"/>
          <ac:spMkLst>
            <pc:docMk/>
            <pc:sldMk cId="2113746045" sldId="2145706431"/>
            <ac:spMk id="14" creationId="{BD311D5B-9FA1-44AF-BE4B-A88074A04993}"/>
          </ac:spMkLst>
        </pc:spChg>
        <pc:spChg chg="del">
          <ac:chgData name="ROSSET Estelle" userId="b6d1c003-2893-4825-ab6c-ff4ad4c01fc2" providerId="ADAL" clId="{B06C8AED-63B0-4302-A980-C372F54EF023}" dt="2022-04-05T07:45:08.333" v="1421" actId="478"/>
          <ac:spMkLst>
            <pc:docMk/>
            <pc:sldMk cId="2113746045" sldId="2145706431"/>
            <ac:spMk id="15" creationId="{6E349DAB-D8D6-4E9B-AFF4-B6326CAC02F3}"/>
          </ac:spMkLst>
        </pc:spChg>
        <pc:spChg chg="add mod">
          <ac:chgData name="ROSSET Estelle" userId="b6d1c003-2893-4825-ab6c-ff4ad4c01fc2" providerId="ADAL" clId="{B06C8AED-63B0-4302-A980-C372F54EF023}" dt="2022-04-05T08:53:37.042" v="3073" actId="1035"/>
          <ac:spMkLst>
            <pc:docMk/>
            <pc:sldMk cId="2113746045" sldId="2145706431"/>
            <ac:spMk id="16" creationId="{619AF078-E667-442E-84BB-A3B2304D29C7}"/>
          </ac:spMkLst>
        </pc:spChg>
        <pc:spChg chg="add mod">
          <ac:chgData name="ROSSET Estelle" userId="b6d1c003-2893-4825-ab6c-ff4ad4c01fc2" providerId="ADAL" clId="{B06C8AED-63B0-4302-A980-C372F54EF023}" dt="2022-04-05T08:53:37.042" v="3073" actId="1035"/>
          <ac:spMkLst>
            <pc:docMk/>
            <pc:sldMk cId="2113746045" sldId="2145706431"/>
            <ac:spMk id="17" creationId="{E19D85F3-4826-4DFB-8B3A-DF870583B7C4}"/>
          </ac:spMkLst>
        </pc:spChg>
        <pc:spChg chg="add mod">
          <ac:chgData name="ROSSET Estelle" userId="b6d1c003-2893-4825-ab6c-ff4ad4c01fc2" providerId="ADAL" clId="{B06C8AED-63B0-4302-A980-C372F54EF023}" dt="2022-04-05T08:53:37.042" v="3073" actId="1035"/>
          <ac:spMkLst>
            <pc:docMk/>
            <pc:sldMk cId="2113746045" sldId="2145706431"/>
            <ac:spMk id="18" creationId="{A60F7763-86AB-4678-BBFD-73F31F82AF7F}"/>
          </ac:spMkLst>
        </pc:spChg>
        <pc:spChg chg="add mod">
          <ac:chgData name="ROSSET Estelle" userId="b6d1c003-2893-4825-ab6c-ff4ad4c01fc2" providerId="ADAL" clId="{B06C8AED-63B0-4302-A980-C372F54EF023}" dt="2022-04-05T08:53:37.042" v="3073" actId="1035"/>
          <ac:spMkLst>
            <pc:docMk/>
            <pc:sldMk cId="2113746045" sldId="2145706431"/>
            <ac:spMk id="19" creationId="{4CF60A35-A179-4FD2-ACB9-DB33C7A5C22E}"/>
          </ac:spMkLst>
        </pc:spChg>
        <pc:spChg chg="add del mod">
          <ac:chgData name="ROSSET Estelle" userId="b6d1c003-2893-4825-ab6c-ff4ad4c01fc2" providerId="ADAL" clId="{B06C8AED-63B0-4302-A980-C372F54EF023}" dt="2022-04-05T08:52:09.302" v="3048" actId="478"/>
          <ac:spMkLst>
            <pc:docMk/>
            <pc:sldMk cId="2113746045" sldId="2145706431"/>
            <ac:spMk id="20" creationId="{321B3CB8-023A-4377-A70B-76A7D2A6D511}"/>
          </ac:spMkLst>
        </pc:spChg>
        <pc:spChg chg="add mod">
          <ac:chgData name="ROSSET Estelle" userId="b6d1c003-2893-4825-ab6c-ff4ad4c01fc2" providerId="ADAL" clId="{B06C8AED-63B0-4302-A980-C372F54EF023}" dt="2022-04-05T08:53:43.598" v="3081" actId="1036"/>
          <ac:spMkLst>
            <pc:docMk/>
            <pc:sldMk cId="2113746045" sldId="2145706431"/>
            <ac:spMk id="21" creationId="{08B4D19B-9E75-4706-B2AA-36406EA5A5F5}"/>
          </ac:spMkLst>
        </pc:spChg>
        <pc:spChg chg="add del mod">
          <ac:chgData name="ROSSET Estelle" userId="b6d1c003-2893-4825-ab6c-ff4ad4c01fc2" providerId="ADAL" clId="{B06C8AED-63B0-4302-A980-C372F54EF023}" dt="2022-04-05T08:50:43.195" v="2983" actId="478"/>
          <ac:spMkLst>
            <pc:docMk/>
            <pc:sldMk cId="2113746045" sldId="2145706431"/>
            <ac:spMk id="22" creationId="{E99301EB-5869-4958-83E2-CD7A723894AE}"/>
          </ac:spMkLst>
        </pc:spChg>
        <pc:spChg chg="add mod">
          <ac:chgData name="ROSSET Estelle" userId="b6d1c003-2893-4825-ab6c-ff4ad4c01fc2" providerId="ADAL" clId="{B06C8AED-63B0-4302-A980-C372F54EF023}" dt="2022-04-05T08:53:37.042" v="3073" actId="1035"/>
          <ac:spMkLst>
            <pc:docMk/>
            <pc:sldMk cId="2113746045" sldId="2145706431"/>
            <ac:spMk id="23" creationId="{17086229-DF97-4891-9655-3030178004F9}"/>
          </ac:spMkLst>
        </pc:spChg>
        <pc:spChg chg="add mod">
          <ac:chgData name="ROSSET Estelle" userId="b6d1c003-2893-4825-ab6c-ff4ad4c01fc2" providerId="ADAL" clId="{B06C8AED-63B0-4302-A980-C372F54EF023}" dt="2022-04-05T08:53:37.042" v="3073" actId="1035"/>
          <ac:spMkLst>
            <pc:docMk/>
            <pc:sldMk cId="2113746045" sldId="2145706431"/>
            <ac:spMk id="24" creationId="{814193A2-09B6-45EC-AFFD-7EB96539357D}"/>
          </ac:spMkLst>
        </pc:spChg>
        <pc:spChg chg="add mod">
          <ac:chgData name="ROSSET Estelle" userId="b6d1c003-2893-4825-ab6c-ff4ad4c01fc2" providerId="ADAL" clId="{B06C8AED-63B0-4302-A980-C372F54EF023}" dt="2022-04-05T08:53:37.042" v="3073" actId="1035"/>
          <ac:spMkLst>
            <pc:docMk/>
            <pc:sldMk cId="2113746045" sldId="2145706431"/>
            <ac:spMk id="25" creationId="{A6C550F2-37C7-4222-9250-5833BF9D003F}"/>
          </ac:spMkLst>
        </pc:spChg>
        <pc:picChg chg="del">
          <ac:chgData name="ROSSET Estelle" userId="b6d1c003-2893-4825-ab6c-ff4ad4c01fc2" providerId="ADAL" clId="{B06C8AED-63B0-4302-A980-C372F54EF023}" dt="2022-04-05T07:45:16.050" v="1426" actId="478"/>
          <ac:picMkLst>
            <pc:docMk/>
            <pc:sldMk cId="2113746045" sldId="2145706431"/>
            <ac:picMk id="7" creationId="{1695422E-77A9-4BC1-9049-C51A21598B43}"/>
          </ac:picMkLst>
        </pc:picChg>
        <pc:picChg chg="del">
          <ac:chgData name="ROSSET Estelle" userId="b6d1c003-2893-4825-ab6c-ff4ad4c01fc2" providerId="ADAL" clId="{B06C8AED-63B0-4302-A980-C372F54EF023}" dt="2022-04-05T07:45:15.302" v="1425" actId="478"/>
          <ac:picMkLst>
            <pc:docMk/>
            <pc:sldMk cId="2113746045" sldId="2145706431"/>
            <ac:picMk id="8" creationId="{F904DE14-9449-4C1D-BB5E-F8917784E70D}"/>
          </ac:picMkLst>
        </pc:picChg>
        <pc:picChg chg="del">
          <ac:chgData name="ROSSET Estelle" userId="b6d1c003-2893-4825-ab6c-ff4ad4c01fc2" providerId="ADAL" clId="{B06C8AED-63B0-4302-A980-C372F54EF023}" dt="2022-04-05T07:45:12.138" v="1423" actId="478"/>
          <ac:picMkLst>
            <pc:docMk/>
            <pc:sldMk cId="2113746045" sldId="2145706431"/>
            <ac:picMk id="10" creationId="{CF0318C5-23DC-478D-86F0-CDE46594470A}"/>
          </ac:picMkLst>
        </pc:picChg>
        <pc:picChg chg="del">
          <ac:chgData name="ROSSET Estelle" userId="b6d1c003-2893-4825-ab6c-ff4ad4c01fc2" providerId="ADAL" clId="{B06C8AED-63B0-4302-A980-C372F54EF023}" dt="2022-04-05T07:45:06.940" v="1420" actId="478"/>
          <ac:picMkLst>
            <pc:docMk/>
            <pc:sldMk cId="2113746045" sldId="2145706431"/>
            <ac:picMk id="13" creationId="{EC6DAD43-0D83-4B5F-B799-A711A60B19C5}"/>
          </ac:picMkLst>
        </pc:picChg>
      </pc:sldChg>
      <pc:sldChg chg="new add del">
        <pc:chgData name="ROSSET Estelle" userId="b6d1c003-2893-4825-ab6c-ff4ad4c01fc2" providerId="ADAL" clId="{B06C8AED-63B0-4302-A980-C372F54EF023}" dt="2022-04-05T08:16:24.332" v="2150" actId="47"/>
        <pc:sldMkLst>
          <pc:docMk/>
          <pc:sldMk cId="3058064773" sldId="2145706432"/>
        </pc:sldMkLst>
      </pc:sldChg>
      <pc:sldChg chg="addSp delSp modSp add mod modAnim">
        <pc:chgData name="ROSSET Estelle" userId="b6d1c003-2893-4825-ab6c-ff4ad4c01fc2" providerId="ADAL" clId="{B06C8AED-63B0-4302-A980-C372F54EF023}" dt="2022-04-05T14:40:31.620" v="5900" actId="20577"/>
        <pc:sldMkLst>
          <pc:docMk/>
          <pc:sldMk cId="3121815836" sldId="2145706432"/>
        </pc:sldMkLst>
        <pc:spChg chg="mod">
          <ac:chgData name="ROSSET Estelle" userId="b6d1c003-2893-4825-ab6c-ff4ad4c01fc2" providerId="ADAL" clId="{B06C8AED-63B0-4302-A980-C372F54EF023}" dt="2022-04-05T08:56:42.661" v="3094" actId="113"/>
          <ac:spMkLst>
            <pc:docMk/>
            <pc:sldMk cId="3121815836" sldId="2145706432"/>
            <ac:spMk id="4" creationId="{F6DE00D9-604A-47CC-9776-CBCD4718CE42}"/>
          </ac:spMkLst>
        </pc:spChg>
        <pc:spChg chg="add mod">
          <ac:chgData name="ROSSET Estelle" userId="b6d1c003-2893-4825-ab6c-ff4ad4c01fc2" providerId="ADAL" clId="{B06C8AED-63B0-4302-A980-C372F54EF023}" dt="2022-04-05T14:38:00.382" v="5840" actId="1076"/>
          <ac:spMkLst>
            <pc:docMk/>
            <pc:sldMk cId="3121815836" sldId="2145706432"/>
            <ac:spMk id="5" creationId="{71FA8F12-A95F-4FFC-8BB0-D516979092D6}"/>
          </ac:spMkLst>
        </pc:spChg>
        <pc:spChg chg="add del mod">
          <ac:chgData name="ROSSET Estelle" userId="b6d1c003-2893-4825-ab6c-ff4ad4c01fc2" providerId="ADAL" clId="{B06C8AED-63B0-4302-A980-C372F54EF023}" dt="2022-04-05T14:33:06.266" v="5444"/>
          <ac:spMkLst>
            <pc:docMk/>
            <pc:sldMk cId="3121815836" sldId="2145706432"/>
            <ac:spMk id="6" creationId="{58F1A0A4-9568-4B91-B53A-2A6B19E3FA87}"/>
          </ac:spMkLst>
        </pc:spChg>
        <pc:spChg chg="add del mod">
          <ac:chgData name="ROSSET Estelle" userId="b6d1c003-2893-4825-ab6c-ff4ad4c01fc2" providerId="ADAL" clId="{B06C8AED-63B0-4302-A980-C372F54EF023}" dt="2022-04-05T14:33:06.266" v="5444"/>
          <ac:spMkLst>
            <pc:docMk/>
            <pc:sldMk cId="3121815836" sldId="2145706432"/>
            <ac:spMk id="7" creationId="{8B200E24-43A8-4358-B6D1-99BF9062A465}"/>
          </ac:spMkLst>
        </pc:spChg>
        <pc:spChg chg="add del mod">
          <ac:chgData name="ROSSET Estelle" userId="b6d1c003-2893-4825-ab6c-ff4ad4c01fc2" providerId="ADAL" clId="{B06C8AED-63B0-4302-A980-C372F54EF023}" dt="2022-04-05T14:33:06.266" v="5444"/>
          <ac:spMkLst>
            <pc:docMk/>
            <pc:sldMk cId="3121815836" sldId="2145706432"/>
            <ac:spMk id="8" creationId="{EEF6C658-27C4-48E2-82C8-E93A517A3FFD}"/>
          </ac:spMkLst>
        </pc:spChg>
        <pc:spChg chg="add del mod">
          <ac:chgData name="ROSSET Estelle" userId="b6d1c003-2893-4825-ab6c-ff4ad4c01fc2" providerId="ADAL" clId="{B06C8AED-63B0-4302-A980-C372F54EF023}" dt="2022-04-05T14:33:06.266" v="5444"/>
          <ac:spMkLst>
            <pc:docMk/>
            <pc:sldMk cId="3121815836" sldId="2145706432"/>
            <ac:spMk id="9" creationId="{0B2662C2-1011-48B8-B982-C685B4F03FA2}"/>
          </ac:spMkLst>
        </pc:spChg>
        <pc:spChg chg="add del mod">
          <ac:chgData name="ROSSET Estelle" userId="b6d1c003-2893-4825-ab6c-ff4ad4c01fc2" providerId="ADAL" clId="{B06C8AED-63B0-4302-A980-C372F54EF023}" dt="2022-04-05T14:33:06.266" v="5444"/>
          <ac:spMkLst>
            <pc:docMk/>
            <pc:sldMk cId="3121815836" sldId="2145706432"/>
            <ac:spMk id="10" creationId="{88B1DF82-1976-4517-A53E-453DF8A1D754}"/>
          </ac:spMkLst>
        </pc:spChg>
        <pc:spChg chg="add del mod">
          <ac:chgData name="ROSSET Estelle" userId="b6d1c003-2893-4825-ab6c-ff4ad4c01fc2" providerId="ADAL" clId="{B06C8AED-63B0-4302-A980-C372F54EF023}" dt="2022-04-05T14:33:06.266" v="5444"/>
          <ac:spMkLst>
            <pc:docMk/>
            <pc:sldMk cId="3121815836" sldId="2145706432"/>
            <ac:spMk id="11" creationId="{E100609D-07A0-424A-A258-F62A73FDCF81}"/>
          </ac:spMkLst>
        </pc:spChg>
        <pc:spChg chg="add del mod">
          <ac:chgData name="ROSSET Estelle" userId="b6d1c003-2893-4825-ab6c-ff4ad4c01fc2" providerId="ADAL" clId="{B06C8AED-63B0-4302-A980-C372F54EF023}" dt="2022-04-05T14:33:06.266" v="5444"/>
          <ac:spMkLst>
            <pc:docMk/>
            <pc:sldMk cId="3121815836" sldId="2145706432"/>
            <ac:spMk id="12" creationId="{612E250D-01D1-4C67-80B2-79126927AE08}"/>
          </ac:spMkLst>
        </pc:spChg>
        <pc:spChg chg="add del mod">
          <ac:chgData name="ROSSET Estelle" userId="b6d1c003-2893-4825-ab6c-ff4ad4c01fc2" providerId="ADAL" clId="{B06C8AED-63B0-4302-A980-C372F54EF023}" dt="2022-04-05T14:33:06.266" v="5444"/>
          <ac:spMkLst>
            <pc:docMk/>
            <pc:sldMk cId="3121815836" sldId="2145706432"/>
            <ac:spMk id="13" creationId="{8DB608EE-57FE-40D1-9DED-9C72BF2BD455}"/>
          </ac:spMkLst>
        </pc:spChg>
        <pc:spChg chg="add del mod">
          <ac:chgData name="ROSSET Estelle" userId="b6d1c003-2893-4825-ab6c-ff4ad4c01fc2" providerId="ADAL" clId="{B06C8AED-63B0-4302-A980-C372F54EF023}" dt="2022-04-05T14:33:06.266" v="5444"/>
          <ac:spMkLst>
            <pc:docMk/>
            <pc:sldMk cId="3121815836" sldId="2145706432"/>
            <ac:spMk id="14" creationId="{188EE72B-31D7-4974-A1AE-AA9ED10F22F8}"/>
          </ac:spMkLst>
        </pc:spChg>
        <pc:spChg chg="add del mod">
          <ac:chgData name="ROSSET Estelle" userId="b6d1c003-2893-4825-ab6c-ff4ad4c01fc2" providerId="ADAL" clId="{B06C8AED-63B0-4302-A980-C372F54EF023}" dt="2022-04-05T14:33:06.266" v="5444"/>
          <ac:spMkLst>
            <pc:docMk/>
            <pc:sldMk cId="3121815836" sldId="2145706432"/>
            <ac:spMk id="15" creationId="{578FA2A8-B272-4EE7-AF8C-8B5AFFCF2C1F}"/>
          </ac:spMkLst>
        </pc:spChg>
        <pc:spChg chg="add del mod">
          <ac:chgData name="ROSSET Estelle" userId="b6d1c003-2893-4825-ab6c-ff4ad4c01fc2" providerId="ADAL" clId="{B06C8AED-63B0-4302-A980-C372F54EF023}" dt="2022-04-05T14:33:06.266" v="5444"/>
          <ac:spMkLst>
            <pc:docMk/>
            <pc:sldMk cId="3121815836" sldId="2145706432"/>
            <ac:spMk id="16" creationId="{6E3EA5BD-57D7-4359-862A-5CBA89A3ECE4}"/>
          </ac:spMkLst>
        </pc:spChg>
        <pc:spChg chg="add del mod">
          <ac:chgData name="ROSSET Estelle" userId="b6d1c003-2893-4825-ab6c-ff4ad4c01fc2" providerId="ADAL" clId="{B06C8AED-63B0-4302-A980-C372F54EF023}" dt="2022-04-05T14:33:06.266" v="5444"/>
          <ac:spMkLst>
            <pc:docMk/>
            <pc:sldMk cId="3121815836" sldId="2145706432"/>
            <ac:spMk id="17" creationId="{D85EA6A9-2425-4CE8-9A20-4788B5D6E94C}"/>
          </ac:spMkLst>
        </pc:spChg>
        <pc:spChg chg="add del mod">
          <ac:chgData name="ROSSET Estelle" userId="b6d1c003-2893-4825-ab6c-ff4ad4c01fc2" providerId="ADAL" clId="{B06C8AED-63B0-4302-A980-C372F54EF023}" dt="2022-04-05T14:33:06.266" v="5444"/>
          <ac:spMkLst>
            <pc:docMk/>
            <pc:sldMk cId="3121815836" sldId="2145706432"/>
            <ac:spMk id="18" creationId="{1AC2990D-5FF7-4B84-BC43-AE82329F5A86}"/>
          </ac:spMkLst>
        </pc:spChg>
        <pc:spChg chg="add del mod">
          <ac:chgData name="ROSSET Estelle" userId="b6d1c003-2893-4825-ab6c-ff4ad4c01fc2" providerId="ADAL" clId="{B06C8AED-63B0-4302-A980-C372F54EF023}" dt="2022-04-05T14:33:06.266" v="5444"/>
          <ac:spMkLst>
            <pc:docMk/>
            <pc:sldMk cId="3121815836" sldId="2145706432"/>
            <ac:spMk id="19" creationId="{C2D6E883-5E5B-4205-8968-BE5AACFBA3B5}"/>
          </ac:spMkLst>
        </pc:spChg>
        <pc:spChg chg="add mod">
          <ac:chgData name="ROSSET Estelle" userId="b6d1c003-2893-4825-ab6c-ff4ad4c01fc2" providerId="ADAL" clId="{B06C8AED-63B0-4302-A980-C372F54EF023}" dt="2022-04-05T14:40:31.620" v="5900" actId="20577"/>
          <ac:spMkLst>
            <pc:docMk/>
            <pc:sldMk cId="3121815836" sldId="2145706432"/>
            <ac:spMk id="24" creationId="{AFF0BC35-6D8E-4D89-A041-41D8D088BD94}"/>
          </ac:spMkLst>
        </pc:spChg>
        <pc:picChg chg="add del mod">
          <ac:chgData name="ROSSET Estelle" userId="b6d1c003-2893-4825-ab6c-ff4ad4c01fc2" providerId="ADAL" clId="{B06C8AED-63B0-4302-A980-C372F54EF023}" dt="2022-04-05T14:34:35.968" v="5466" actId="478"/>
          <ac:picMkLst>
            <pc:docMk/>
            <pc:sldMk cId="3121815836" sldId="2145706432"/>
            <ac:picMk id="21" creationId="{71B316D7-5B75-469C-809C-E563893D60AD}"/>
          </ac:picMkLst>
        </pc:picChg>
        <pc:picChg chg="add mod">
          <ac:chgData name="ROSSET Estelle" userId="b6d1c003-2893-4825-ab6c-ff4ad4c01fc2" providerId="ADAL" clId="{B06C8AED-63B0-4302-A980-C372F54EF023}" dt="2022-04-05T14:38:15.671" v="5844" actId="1076"/>
          <ac:picMkLst>
            <pc:docMk/>
            <pc:sldMk cId="3121815836" sldId="2145706432"/>
            <ac:picMk id="23" creationId="{1769E95B-486F-49F6-BC00-46526C8D760D}"/>
          </ac:picMkLst>
        </pc:picChg>
      </pc:sldChg>
      <pc:sldChg chg="addSp delSp modSp add mod ord modClrScheme modAnim chgLayout">
        <pc:chgData name="ROSSET Estelle" userId="b6d1c003-2893-4825-ab6c-ff4ad4c01fc2" providerId="ADAL" clId="{B06C8AED-63B0-4302-A980-C372F54EF023}" dt="2022-04-05T13:48:43.786" v="5315" actId="108"/>
        <pc:sldMkLst>
          <pc:docMk/>
          <pc:sldMk cId="3436647492" sldId="2145706433"/>
        </pc:sldMkLst>
        <pc:spChg chg="mod ord">
          <ac:chgData name="ROSSET Estelle" userId="b6d1c003-2893-4825-ab6c-ff4ad4c01fc2" providerId="ADAL" clId="{B06C8AED-63B0-4302-A980-C372F54EF023}" dt="2022-04-05T09:03:16.025" v="3163" actId="26606"/>
          <ac:spMkLst>
            <pc:docMk/>
            <pc:sldMk cId="3436647492" sldId="2145706433"/>
            <ac:spMk id="2" creationId="{922EDD58-C037-4E7C-95EB-3B1CCB6BE0BF}"/>
          </ac:spMkLst>
        </pc:spChg>
        <pc:spChg chg="mod ord">
          <ac:chgData name="ROSSET Estelle" userId="b6d1c003-2893-4825-ab6c-ff4ad4c01fc2" providerId="ADAL" clId="{B06C8AED-63B0-4302-A980-C372F54EF023}" dt="2022-04-05T09:03:16.025" v="3163" actId="26606"/>
          <ac:spMkLst>
            <pc:docMk/>
            <pc:sldMk cId="3436647492" sldId="2145706433"/>
            <ac:spMk id="3" creationId="{E4491C75-2240-4571-80CE-C815636E70FF}"/>
          </ac:spMkLst>
        </pc:spChg>
        <pc:spChg chg="mod">
          <ac:chgData name="ROSSET Estelle" userId="b6d1c003-2893-4825-ab6c-ff4ad4c01fc2" providerId="ADAL" clId="{B06C8AED-63B0-4302-A980-C372F54EF023}" dt="2022-04-05T13:48:43.786" v="5315" actId="108"/>
          <ac:spMkLst>
            <pc:docMk/>
            <pc:sldMk cId="3436647492" sldId="2145706433"/>
            <ac:spMk id="4" creationId="{F6DE00D9-604A-47CC-9776-CBCD4718CE42}"/>
          </ac:spMkLst>
        </pc:spChg>
        <pc:spChg chg="add mod">
          <ac:chgData name="ROSSET Estelle" userId="b6d1c003-2893-4825-ab6c-ff4ad4c01fc2" providerId="ADAL" clId="{B06C8AED-63B0-4302-A980-C372F54EF023}" dt="2022-04-05T13:46:13.115" v="5241" actId="1076"/>
          <ac:spMkLst>
            <pc:docMk/>
            <pc:sldMk cId="3436647492" sldId="2145706433"/>
            <ac:spMk id="8" creationId="{8ACB21D9-81A1-4DBD-B219-2CF181916E42}"/>
          </ac:spMkLst>
        </pc:spChg>
        <pc:spChg chg="add mod">
          <ac:chgData name="ROSSET Estelle" userId="b6d1c003-2893-4825-ab6c-ff4ad4c01fc2" providerId="ADAL" clId="{B06C8AED-63B0-4302-A980-C372F54EF023}" dt="2022-04-05T09:17:03.305" v="3255" actId="2085"/>
          <ac:spMkLst>
            <pc:docMk/>
            <pc:sldMk cId="3436647492" sldId="2145706433"/>
            <ac:spMk id="9" creationId="{93AC2863-8A06-4B53-9A0D-2FB5679293D8}"/>
          </ac:spMkLst>
        </pc:spChg>
        <pc:spChg chg="add mod">
          <ac:chgData name="ROSSET Estelle" userId="b6d1c003-2893-4825-ab6c-ff4ad4c01fc2" providerId="ADAL" clId="{B06C8AED-63B0-4302-A980-C372F54EF023}" dt="2022-04-05T09:17:07.134" v="3256" actId="2085"/>
          <ac:spMkLst>
            <pc:docMk/>
            <pc:sldMk cId="3436647492" sldId="2145706433"/>
            <ac:spMk id="10" creationId="{AE3D4478-7BC2-40FD-A8F6-0D5B65029D89}"/>
          </ac:spMkLst>
        </pc:spChg>
        <pc:spChg chg="add mod">
          <ac:chgData name="ROSSET Estelle" userId="b6d1c003-2893-4825-ab6c-ff4ad4c01fc2" providerId="ADAL" clId="{B06C8AED-63B0-4302-A980-C372F54EF023}" dt="2022-04-05T09:17:15.955" v="3259" actId="2085"/>
          <ac:spMkLst>
            <pc:docMk/>
            <pc:sldMk cId="3436647492" sldId="2145706433"/>
            <ac:spMk id="11" creationId="{528BFE13-51CD-413A-8AA6-C840F8A27D49}"/>
          </ac:spMkLst>
        </pc:spChg>
        <pc:spChg chg="add mod">
          <ac:chgData name="ROSSET Estelle" userId="b6d1c003-2893-4825-ab6c-ff4ad4c01fc2" providerId="ADAL" clId="{B06C8AED-63B0-4302-A980-C372F54EF023}" dt="2022-04-05T09:17:13.055" v="3258" actId="2085"/>
          <ac:spMkLst>
            <pc:docMk/>
            <pc:sldMk cId="3436647492" sldId="2145706433"/>
            <ac:spMk id="12" creationId="{2E084F14-FDAF-4740-9D6B-BFCE79BA7CE4}"/>
          </ac:spMkLst>
        </pc:spChg>
        <pc:spChg chg="add mod">
          <ac:chgData name="ROSSET Estelle" userId="b6d1c003-2893-4825-ab6c-ff4ad4c01fc2" providerId="ADAL" clId="{B06C8AED-63B0-4302-A980-C372F54EF023}" dt="2022-04-05T09:17:18.444" v="3260" actId="2085"/>
          <ac:spMkLst>
            <pc:docMk/>
            <pc:sldMk cId="3436647492" sldId="2145706433"/>
            <ac:spMk id="13" creationId="{B4E03F1D-0AC2-488F-BC4F-D753F502685F}"/>
          </ac:spMkLst>
        </pc:spChg>
        <pc:spChg chg="add mod">
          <ac:chgData name="ROSSET Estelle" userId="b6d1c003-2893-4825-ab6c-ff4ad4c01fc2" providerId="ADAL" clId="{B06C8AED-63B0-4302-A980-C372F54EF023}" dt="2022-04-05T09:17:21.275" v="3261" actId="2085"/>
          <ac:spMkLst>
            <pc:docMk/>
            <pc:sldMk cId="3436647492" sldId="2145706433"/>
            <ac:spMk id="14" creationId="{610B32B1-291E-44C9-9C08-53C9E32EB38A}"/>
          </ac:spMkLst>
        </pc:spChg>
        <pc:spChg chg="add del mod">
          <ac:chgData name="ROSSET Estelle" userId="b6d1c003-2893-4825-ab6c-ff4ad4c01fc2" providerId="ADAL" clId="{B06C8AED-63B0-4302-A980-C372F54EF023}" dt="2022-04-05T09:13:25.496" v="3225" actId="478"/>
          <ac:spMkLst>
            <pc:docMk/>
            <pc:sldMk cId="3436647492" sldId="2145706433"/>
            <ac:spMk id="15" creationId="{7BFBE6FE-A4B4-4339-9201-2FB42ED68B98}"/>
          </ac:spMkLst>
        </pc:spChg>
        <pc:spChg chg="add mod">
          <ac:chgData name="ROSSET Estelle" userId="b6d1c003-2893-4825-ab6c-ff4ad4c01fc2" providerId="ADAL" clId="{B06C8AED-63B0-4302-A980-C372F54EF023}" dt="2022-04-05T09:17:10.329" v="3257" actId="2085"/>
          <ac:spMkLst>
            <pc:docMk/>
            <pc:sldMk cId="3436647492" sldId="2145706433"/>
            <ac:spMk id="16" creationId="{C2DABD21-F597-4D5C-8F22-51DEE1FD70C6}"/>
          </ac:spMkLst>
        </pc:spChg>
        <pc:picChg chg="add del mod modCrop">
          <ac:chgData name="ROSSET Estelle" userId="b6d1c003-2893-4825-ab6c-ff4ad4c01fc2" providerId="ADAL" clId="{B06C8AED-63B0-4302-A980-C372F54EF023}" dt="2022-04-05T09:04:39.284" v="3168" actId="478"/>
          <ac:picMkLst>
            <pc:docMk/>
            <pc:sldMk cId="3436647492" sldId="2145706433"/>
            <ac:picMk id="5" creationId="{74C1DD8A-2361-4916-A227-161289154B09}"/>
          </ac:picMkLst>
        </pc:picChg>
        <pc:picChg chg="add mod">
          <ac:chgData name="ROSSET Estelle" userId="b6d1c003-2893-4825-ab6c-ff4ad4c01fc2" providerId="ADAL" clId="{B06C8AED-63B0-4302-A980-C372F54EF023}" dt="2022-04-05T13:46:13.932" v="5242" actId="1076"/>
          <ac:picMkLst>
            <pc:docMk/>
            <pc:sldMk cId="3436647492" sldId="2145706433"/>
            <ac:picMk id="7" creationId="{EB1C277D-9188-4960-99A1-0149BDAC1D3A}"/>
          </ac:picMkLst>
        </pc:picChg>
      </pc:sldChg>
      <pc:sldChg chg="addSp modSp new del">
        <pc:chgData name="ROSSET Estelle" userId="b6d1c003-2893-4825-ab6c-ff4ad4c01fc2" providerId="ADAL" clId="{B06C8AED-63B0-4302-A980-C372F54EF023}" dt="2022-04-05T12:37:41.518" v="4236" actId="2696"/>
        <pc:sldMkLst>
          <pc:docMk/>
          <pc:sldMk cId="4217380353" sldId="2145706434"/>
        </pc:sldMkLst>
        <pc:graphicFrameChg chg="add mod">
          <ac:chgData name="ROSSET Estelle" userId="b6d1c003-2893-4825-ab6c-ff4ad4c01fc2" providerId="ADAL" clId="{B06C8AED-63B0-4302-A980-C372F54EF023}" dt="2022-04-05T12:13:16.860" v="3972"/>
          <ac:graphicFrameMkLst>
            <pc:docMk/>
            <pc:sldMk cId="4217380353" sldId="2145706434"/>
            <ac:graphicFrameMk id="2" creationId="{754E89E3-AB8A-4F18-B080-7C55DEE332CC}"/>
          </ac:graphicFrameMkLst>
        </pc:graphicFrameChg>
      </pc:sldChg>
      <pc:sldMasterChg chg="delSldLayout">
        <pc:chgData name="ROSSET Estelle" userId="b6d1c003-2893-4825-ab6c-ff4ad4c01fc2" providerId="ADAL" clId="{B06C8AED-63B0-4302-A980-C372F54EF023}" dt="2022-04-05T09:17:58.500" v="3281" actId="47"/>
        <pc:sldMasterMkLst>
          <pc:docMk/>
          <pc:sldMasterMk cId="3121797550" sldId="2147483736"/>
        </pc:sldMasterMkLst>
        <pc:sldLayoutChg chg="del">
          <pc:chgData name="ROSSET Estelle" userId="b6d1c003-2893-4825-ab6c-ff4ad4c01fc2" providerId="ADAL" clId="{B06C8AED-63B0-4302-A980-C372F54EF023}" dt="2022-04-05T09:17:58.500" v="3281" actId="47"/>
          <pc:sldLayoutMkLst>
            <pc:docMk/>
            <pc:sldMasterMk cId="3121797550" sldId="2147483736"/>
            <pc:sldLayoutMk cId="2805000014" sldId="2147483998"/>
          </pc:sldLayoutMkLst>
        </pc:sldLayoutChg>
        <pc:sldLayoutChg chg="del">
          <pc:chgData name="ROSSET Estelle" userId="b6d1c003-2893-4825-ab6c-ff4ad4c01fc2" providerId="ADAL" clId="{B06C8AED-63B0-4302-A980-C372F54EF023}" dt="2022-04-05T07:24:41.623" v="1091" actId="47"/>
          <pc:sldLayoutMkLst>
            <pc:docMk/>
            <pc:sldMasterMk cId="3121797550" sldId="2147483736"/>
            <pc:sldLayoutMk cId="955875956" sldId="2147484012"/>
          </pc:sldLayoutMkLst>
        </pc:sldLayoutChg>
        <pc:sldLayoutChg chg="del">
          <pc:chgData name="ROSSET Estelle" userId="b6d1c003-2893-4825-ab6c-ff4ad4c01fc2" providerId="ADAL" clId="{B06C8AED-63B0-4302-A980-C372F54EF023}" dt="2022-04-05T07:28:15.580" v="1095" actId="47"/>
          <pc:sldLayoutMkLst>
            <pc:docMk/>
            <pc:sldMasterMk cId="3121797550" sldId="2147483736"/>
            <pc:sldLayoutMk cId="1277003766" sldId="2147484014"/>
          </pc:sldLayoutMkLst>
        </pc:sldLayoutChg>
      </pc:sldMasterChg>
    </pc:docChg>
  </pc:docChgLst>
  <pc:docChgLst>
    <pc:chgData name="LIEVREMONT Jean-Marc" userId="S::jean-marc.lievremont@businessdecision.com::8ef8f52a-2d55-4b21-9b45-70354fd0d30d" providerId="AD" clId="Web-{00000000-0000-0000-0000-000000000000}"/>
    <pc:docChg chg="addSld delSld modSld sldOrd">
      <pc:chgData name="LIEVREMONT Jean-Marc" userId="S::jean-marc.lievremont@businessdecision.com::8ef8f52a-2d55-4b21-9b45-70354fd0d30d" providerId="AD" clId="Web-{00000000-0000-0000-0000-000000000000}" dt="2021-05-19T04:09:26.920" v="474" actId="20577"/>
      <pc:docMkLst>
        <pc:docMk/>
      </pc:docMkLst>
      <pc:sldChg chg="delSp mod modShow">
        <pc:chgData name="LIEVREMONT Jean-Marc" userId="S::jean-marc.lievremont@businessdecision.com::8ef8f52a-2d55-4b21-9b45-70354fd0d30d" providerId="AD" clId="Web-{00000000-0000-0000-0000-000000000000}" dt="2021-05-19T03:08:02.198" v="1"/>
        <pc:sldMkLst>
          <pc:docMk/>
          <pc:sldMk cId="2897463740" sldId="2099"/>
        </pc:sldMkLst>
        <pc:spChg chg="del">
          <ac:chgData name="LIEVREMONT Jean-Marc" userId="S::jean-marc.lievremont@businessdecision.com::8ef8f52a-2d55-4b21-9b45-70354fd0d30d" providerId="AD" clId="Web-{00000000-0000-0000-0000-000000000000}" dt="2021-05-19T03:07:55.526" v="0"/>
          <ac:spMkLst>
            <pc:docMk/>
            <pc:sldMk cId="2897463740" sldId="2099"/>
            <ac:spMk id="10" creationId="{C02204D5-1384-4A4D-B3C0-306B691CE47C}"/>
          </ac:spMkLst>
        </pc:spChg>
      </pc:sldChg>
      <pc:sldChg chg="modSp mod ord modShow">
        <pc:chgData name="LIEVREMONT Jean-Marc" userId="S::jean-marc.lievremont@businessdecision.com::8ef8f52a-2d55-4b21-9b45-70354fd0d30d" providerId="AD" clId="Web-{00000000-0000-0000-0000-000000000000}" dt="2021-05-19T04:09:26.920" v="474" actId="20577"/>
        <pc:sldMkLst>
          <pc:docMk/>
          <pc:sldMk cId="716788458" sldId="3486"/>
        </pc:sldMkLst>
        <pc:spChg chg="mod">
          <ac:chgData name="LIEVREMONT Jean-Marc" userId="S::jean-marc.lievremont@businessdecision.com::8ef8f52a-2d55-4b21-9b45-70354fd0d30d" providerId="AD" clId="Web-{00000000-0000-0000-0000-000000000000}" dt="2021-05-19T04:09:26.920" v="474" actId="20577"/>
          <ac:spMkLst>
            <pc:docMk/>
            <pc:sldMk cId="716788458" sldId="3486"/>
            <ac:spMk id="3" creationId="{D8F6EDA6-A148-4FE9-8A52-7F60FF626566}"/>
          </ac:spMkLst>
        </pc:spChg>
        <pc:spChg chg="mod">
          <ac:chgData name="LIEVREMONT Jean-Marc" userId="S::jean-marc.lievremont@businessdecision.com::8ef8f52a-2d55-4b21-9b45-70354fd0d30d" providerId="AD" clId="Web-{00000000-0000-0000-0000-000000000000}" dt="2021-05-19T03:58:44.596" v="452" actId="1076"/>
          <ac:spMkLst>
            <pc:docMk/>
            <pc:sldMk cId="716788458" sldId="3486"/>
            <ac:spMk id="24" creationId="{8769C634-BE1E-463F-B5B2-3553C1143F39}"/>
          </ac:spMkLst>
        </pc:spChg>
        <pc:graphicFrameChg chg="modGraphic">
          <ac:chgData name="LIEVREMONT Jean-Marc" userId="S::jean-marc.lievremont@businessdecision.com::8ef8f52a-2d55-4b21-9b45-70354fd0d30d" providerId="AD" clId="Web-{00000000-0000-0000-0000-000000000000}" dt="2021-05-19T03:56:58.719" v="451" actId="20577"/>
          <ac:graphicFrameMkLst>
            <pc:docMk/>
            <pc:sldMk cId="716788458" sldId="3486"/>
            <ac:graphicFrameMk id="7" creationId="{82F34DF3-59AB-4C36-A68D-7D6F017866DB}"/>
          </ac:graphicFrameMkLst>
        </pc:graphicFrameChg>
      </pc:sldChg>
      <pc:sldChg chg="modSp">
        <pc:chgData name="LIEVREMONT Jean-Marc" userId="S::jean-marc.lievremont@businessdecision.com::8ef8f52a-2d55-4b21-9b45-70354fd0d30d" providerId="AD" clId="Web-{00000000-0000-0000-0000-000000000000}" dt="2021-05-19T04:06:45.317" v="455" actId="20577"/>
        <pc:sldMkLst>
          <pc:docMk/>
          <pc:sldMk cId="1944396023" sldId="3489"/>
        </pc:sldMkLst>
        <pc:spChg chg="mod">
          <ac:chgData name="LIEVREMONT Jean-Marc" userId="S::jean-marc.lievremont@businessdecision.com::8ef8f52a-2d55-4b21-9b45-70354fd0d30d" providerId="AD" clId="Web-{00000000-0000-0000-0000-000000000000}" dt="2021-05-19T04:06:45.317" v="455" actId="20577"/>
          <ac:spMkLst>
            <pc:docMk/>
            <pc:sldMk cId="1944396023" sldId="3489"/>
            <ac:spMk id="3" creationId="{840AFC22-F37F-4E86-A579-9300D75466B7}"/>
          </ac:spMkLst>
        </pc:spChg>
      </pc:sldChg>
      <pc:sldChg chg="modSp">
        <pc:chgData name="LIEVREMONT Jean-Marc" userId="S::jean-marc.lievremont@businessdecision.com::8ef8f52a-2d55-4b21-9b45-70354fd0d30d" providerId="AD" clId="Web-{00000000-0000-0000-0000-000000000000}" dt="2021-05-19T04:08:32.289" v="471" actId="20577"/>
        <pc:sldMkLst>
          <pc:docMk/>
          <pc:sldMk cId="385094127" sldId="3491"/>
        </pc:sldMkLst>
        <pc:spChg chg="mod">
          <ac:chgData name="LIEVREMONT Jean-Marc" userId="S::jean-marc.lievremont@businessdecision.com::8ef8f52a-2d55-4b21-9b45-70354fd0d30d" providerId="AD" clId="Web-{00000000-0000-0000-0000-000000000000}" dt="2021-05-19T04:08:32.289" v="471" actId="20577"/>
          <ac:spMkLst>
            <pc:docMk/>
            <pc:sldMk cId="385094127" sldId="3491"/>
            <ac:spMk id="3" creationId="{840AFC22-F37F-4E86-A579-9300D75466B7}"/>
          </ac:spMkLst>
        </pc:spChg>
      </pc:sldChg>
      <pc:sldChg chg="modSp">
        <pc:chgData name="LIEVREMONT Jean-Marc" userId="S::jean-marc.lievremont@businessdecision.com::8ef8f52a-2d55-4b21-9b45-70354fd0d30d" providerId="AD" clId="Web-{00000000-0000-0000-0000-000000000000}" dt="2021-05-19T04:08:06.898" v="468" actId="20577"/>
        <pc:sldMkLst>
          <pc:docMk/>
          <pc:sldMk cId="786249671" sldId="2145706373"/>
        </pc:sldMkLst>
        <pc:spChg chg="mod">
          <ac:chgData name="LIEVREMONT Jean-Marc" userId="S::jean-marc.lievremont@businessdecision.com::8ef8f52a-2d55-4b21-9b45-70354fd0d30d" providerId="AD" clId="Web-{00000000-0000-0000-0000-000000000000}" dt="2021-05-19T04:08:06.898" v="468" actId="20577"/>
          <ac:spMkLst>
            <pc:docMk/>
            <pc:sldMk cId="786249671" sldId="2145706373"/>
            <ac:spMk id="4" creationId="{F99A5046-48D7-4827-AA5E-88ED657E744B}"/>
          </ac:spMkLst>
        </pc:spChg>
      </pc:sldChg>
      <pc:sldChg chg="addSp delSp modSp">
        <pc:chgData name="LIEVREMONT Jean-Marc" userId="S::jean-marc.lievremont@businessdecision.com::8ef8f52a-2d55-4b21-9b45-70354fd0d30d" providerId="AD" clId="Web-{00000000-0000-0000-0000-000000000000}" dt="2021-05-19T03:55:41.498" v="443" actId="1076"/>
        <pc:sldMkLst>
          <pc:docMk/>
          <pc:sldMk cId="3053188921" sldId="2145706398"/>
        </pc:sldMkLst>
        <pc:spChg chg="mod">
          <ac:chgData name="LIEVREMONT Jean-Marc" userId="S::jean-marc.lievremont@businessdecision.com::8ef8f52a-2d55-4b21-9b45-70354fd0d30d" providerId="AD" clId="Web-{00000000-0000-0000-0000-000000000000}" dt="2021-05-19T03:54:16.324" v="434" actId="14100"/>
          <ac:spMkLst>
            <pc:docMk/>
            <pc:sldMk cId="3053188921" sldId="2145706398"/>
            <ac:spMk id="6" creationId="{1263D960-831E-48BE-B97A-EB6672C77990}"/>
          </ac:spMkLst>
        </pc:spChg>
        <pc:picChg chg="add del mod">
          <ac:chgData name="LIEVREMONT Jean-Marc" userId="S::jean-marc.lievremont@businessdecision.com::8ef8f52a-2d55-4b21-9b45-70354fd0d30d" providerId="AD" clId="Web-{00000000-0000-0000-0000-000000000000}" dt="2021-05-19T03:55:10.778" v="435"/>
          <ac:picMkLst>
            <pc:docMk/>
            <pc:sldMk cId="3053188921" sldId="2145706398"/>
            <ac:picMk id="5" creationId="{1D901649-EE46-481B-8589-EF6D098DEAAC}"/>
          </ac:picMkLst>
        </pc:picChg>
        <pc:picChg chg="add del mod">
          <ac:chgData name="LIEVREMONT Jean-Marc" userId="S::jean-marc.lievremont@businessdecision.com::8ef8f52a-2d55-4b21-9b45-70354fd0d30d" providerId="AD" clId="Web-{00000000-0000-0000-0000-000000000000}" dt="2021-05-19T03:36:52.506" v="394"/>
          <ac:picMkLst>
            <pc:docMk/>
            <pc:sldMk cId="3053188921" sldId="2145706398"/>
            <ac:picMk id="5" creationId="{27E11EC1-BCC0-4E7B-8E77-53CFC02F8F4F}"/>
          </ac:picMkLst>
        </pc:picChg>
        <pc:picChg chg="add mod">
          <ac:chgData name="LIEVREMONT Jean-Marc" userId="S::jean-marc.lievremont@businessdecision.com::8ef8f52a-2d55-4b21-9b45-70354fd0d30d" providerId="AD" clId="Web-{00000000-0000-0000-0000-000000000000}" dt="2021-05-19T03:53:54.742" v="428" actId="14100"/>
          <ac:picMkLst>
            <pc:docMk/>
            <pc:sldMk cId="3053188921" sldId="2145706398"/>
            <ac:picMk id="8" creationId="{CD646D44-18A3-4918-8AAD-6529FDFB5EF9}"/>
          </ac:picMkLst>
        </pc:picChg>
        <pc:picChg chg="add mod">
          <ac:chgData name="LIEVREMONT Jean-Marc" userId="S::jean-marc.lievremont@businessdecision.com::8ef8f52a-2d55-4b21-9b45-70354fd0d30d" providerId="AD" clId="Web-{00000000-0000-0000-0000-000000000000}" dt="2021-05-19T03:55:41.498" v="443" actId="1076"/>
          <ac:picMkLst>
            <pc:docMk/>
            <pc:sldMk cId="3053188921" sldId="2145706398"/>
            <ac:picMk id="9" creationId="{106B0BA1-35C2-474A-BAE9-896841F57FD9}"/>
          </ac:picMkLst>
        </pc:picChg>
      </pc:sldChg>
      <pc:sldChg chg="addSp delSp modSp">
        <pc:chgData name="LIEVREMONT Jean-Marc" userId="S::jean-marc.lievremont@businessdecision.com::8ef8f52a-2d55-4b21-9b45-70354fd0d30d" providerId="AD" clId="Web-{00000000-0000-0000-0000-000000000000}" dt="2021-05-19T03:33:52.408" v="389" actId="20577"/>
        <pc:sldMkLst>
          <pc:docMk/>
          <pc:sldMk cId="2810317664" sldId="2145706423"/>
        </pc:sldMkLst>
        <pc:spChg chg="mod">
          <ac:chgData name="LIEVREMONT Jean-Marc" userId="S::jean-marc.lievremont@businessdecision.com::8ef8f52a-2d55-4b21-9b45-70354fd0d30d" providerId="AD" clId="Web-{00000000-0000-0000-0000-000000000000}" dt="2021-05-19T03:09:52.138" v="13" actId="20577"/>
          <ac:spMkLst>
            <pc:docMk/>
            <pc:sldMk cId="2810317664" sldId="2145706423"/>
            <ac:spMk id="4" creationId="{2BCA210D-6DBE-475F-BC26-AACD43B61317}"/>
          </ac:spMkLst>
        </pc:spChg>
        <pc:spChg chg="del">
          <ac:chgData name="LIEVREMONT Jean-Marc" userId="S::jean-marc.lievremont@businessdecision.com::8ef8f52a-2d55-4b21-9b45-70354fd0d30d" providerId="AD" clId="Web-{00000000-0000-0000-0000-000000000000}" dt="2021-05-19T03:13:42.898" v="85"/>
          <ac:spMkLst>
            <pc:docMk/>
            <pc:sldMk cId="2810317664" sldId="2145706423"/>
            <ac:spMk id="5" creationId="{1CAC06E6-59D2-4E8E-8F29-3010C7515CDE}"/>
          </ac:spMkLst>
        </pc:spChg>
        <pc:spChg chg="mod">
          <ac:chgData name="LIEVREMONT Jean-Marc" userId="S::jean-marc.lievremont@businessdecision.com::8ef8f52a-2d55-4b21-9b45-70354fd0d30d" providerId="AD" clId="Web-{00000000-0000-0000-0000-000000000000}" dt="2021-05-19T03:21:29.084" v="157" actId="1076"/>
          <ac:spMkLst>
            <pc:docMk/>
            <pc:sldMk cId="2810317664" sldId="2145706423"/>
            <ac:spMk id="6" creationId="{F3165704-76FD-4C49-8C57-9A4FCE7ADC18}"/>
          </ac:spMkLst>
        </pc:spChg>
        <pc:spChg chg="mod">
          <ac:chgData name="LIEVREMONT Jean-Marc" userId="S::jean-marc.lievremont@businessdecision.com::8ef8f52a-2d55-4b21-9b45-70354fd0d30d" providerId="AD" clId="Web-{00000000-0000-0000-0000-000000000000}" dt="2021-05-19T03:11:07.515" v="25"/>
          <ac:spMkLst>
            <pc:docMk/>
            <pc:sldMk cId="2810317664" sldId="2145706423"/>
            <ac:spMk id="7" creationId="{887BAB3D-605D-4705-8823-8D5A695359CC}"/>
          </ac:spMkLst>
        </pc:spChg>
        <pc:spChg chg="mod">
          <ac:chgData name="LIEVREMONT Jean-Marc" userId="S::jean-marc.lievremont@businessdecision.com::8ef8f52a-2d55-4b21-9b45-70354fd0d30d" providerId="AD" clId="Web-{00000000-0000-0000-0000-000000000000}" dt="2021-05-19T03:24:05.714" v="191" actId="14100"/>
          <ac:spMkLst>
            <pc:docMk/>
            <pc:sldMk cId="2810317664" sldId="2145706423"/>
            <ac:spMk id="8" creationId="{FCB2A0D5-310F-4624-94D0-B7FD11319840}"/>
          </ac:spMkLst>
        </pc:spChg>
        <pc:spChg chg="mod">
          <ac:chgData name="LIEVREMONT Jean-Marc" userId="S::jean-marc.lievremont@businessdecision.com::8ef8f52a-2d55-4b21-9b45-70354fd0d30d" providerId="AD" clId="Web-{00000000-0000-0000-0000-000000000000}" dt="2021-05-19T03:30:47.427" v="353" actId="1076"/>
          <ac:spMkLst>
            <pc:docMk/>
            <pc:sldMk cId="2810317664" sldId="2145706423"/>
            <ac:spMk id="9" creationId="{A912C657-78AC-4984-A4F9-5DEB6A39B9A9}"/>
          </ac:spMkLst>
        </pc:spChg>
        <pc:spChg chg="add mod">
          <ac:chgData name="LIEVREMONT Jean-Marc" userId="S::jean-marc.lievremont@businessdecision.com::8ef8f52a-2d55-4b21-9b45-70354fd0d30d" providerId="AD" clId="Web-{00000000-0000-0000-0000-000000000000}" dt="2021-05-19T03:11:14.644" v="26"/>
          <ac:spMkLst>
            <pc:docMk/>
            <pc:sldMk cId="2810317664" sldId="2145706423"/>
            <ac:spMk id="10" creationId="{2CBF47B6-F4F8-4CC0-BC47-D90AA5E383C5}"/>
          </ac:spMkLst>
        </pc:spChg>
        <pc:spChg chg="mod">
          <ac:chgData name="LIEVREMONT Jean-Marc" userId="S::jean-marc.lievremont@businessdecision.com::8ef8f52a-2d55-4b21-9b45-70354fd0d30d" providerId="AD" clId="Web-{00000000-0000-0000-0000-000000000000}" dt="2021-05-19T03:26:32.812" v="281" actId="20577"/>
          <ac:spMkLst>
            <pc:docMk/>
            <pc:sldMk cId="2810317664" sldId="2145706423"/>
            <ac:spMk id="11" creationId="{8C99E058-EA74-46B8-ABF6-7FBFE97EEDF1}"/>
          </ac:spMkLst>
        </pc:spChg>
        <pc:spChg chg="add mod">
          <ac:chgData name="LIEVREMONT Jean-Marc" userId="S::jean-marc.lievremont@businessdecision.com::8ef8f52a-2d55-4b21-9b45-70354fd0d30d" providerId="AD" clId="Web-{00000000-0000-0000-0000-000000000000}" dt="2021-05-19T03:14:27.901" v="97" actId="20577"/>
          <ac:spMkLst>
            <pc:docMk/>
            <pc:sldMk cId="2810317664" sldId="2145706423"/>
            <ac:spMk id="12" creationId="{E569BD4C-0034-4EEE-ACE5-1BF9332A2E8F}"/>
          </ac:spMkLst>
        </pc:spChg>
        <pc:spChg chg="del">
          <ac:chgData name="LIEVREMONT Jean-Marc" userId="S::jean-marc.lievremont@businessdecision.com::8ef8f52a-2d55-4b21-9b45-70354fd0d30d" providerId="AD" clId="Web-{00000000-0000-0000-0000-000000000000}" dt="2021-05-19T03:09:58.170" v="14"/>
          <ac:spMkLst>
            <pc:docMk/>
            <pc:sldMk cId="2810317664" sldId="2145706423"/>
            <ac:spMk id="13" creationId="{F4ADF582-A30A-4E18-80A9-012E57834C5A}"/>
          </ac:spMkLst>
        </pc:spChg>
        <pc:spChg chg="add del mod">
          <ac:chgData name="LIEVREMONT Jean-Marc" userId="S::jean-marc.lievremont@businessdecision.com::8ef8f52a-2d55-4b21-9b45-70354fd0d30d" providerId="AD" clId="Web-{00000000-0000-0000-0000-000000000000}" dt="2021-05-19T03:16:50.748" v="126"/>
          <ac:spMkLst>
            <pc:docMk/>
            <pc:sldMk cId="2810317664" sldId="2145706423"/>
            <ac:spMk id="14" creationId="{A47B3B1E-8FBA-4B34-8A6F-E28D236C8159}"/>
          </ac:spMkLst>
        </pc:spChg>
        <pc:spChg chg="add del">
          <ac:chgData name="LIEVREMONT Jean-Marc" userId="S::jean-marc.lievremont@businessdecision.com::8ef8f52a-2d55-4b21-9b45-70354fd0d30d" providerId="AD" clId="Web-{00000000-0000-0000-0000-000000000000}" dt="2021-05-19T03:15:13.762" v="109"/>
          <ac:spMkLst>
            <pc:docMk/>
            <pc:sldMk cId="2810317664" sldId="2145706423"/>
            <ac:spMk id="15" creationId="{401D49B8-0195-44AA-AF9F-E5DA3A7CD443}"/>
          </ac:spMkLst>
        </pc:spChg>
        <pc:spChg chg="add mod">
          <ac:chgData name="LIEVREMONT Jean-Marc" userId="S::jean-marc.lievremont@businessdecision.com::8ef8f52a-2d55-4b21-9b45-70354fd0d30d" providerId="AD" clId="Web-{00000000-0000-0000-0000-000000000000}" dt="2021-05-19T03:29:09.097" v="323"/>
          <ac:spMkLst>
            <pc:docMk/>
            <pc:sldMk cId="2810317664" sldId="2145706423"/>
            <ac:spMk id="16" creationId="{BFFB6B1D-0117-402E-992D-E92EF4CF6069}"/>
          </ac:spMkLst>
        </pc:spChg>
        <pc:spChg chg="add mod">
          <ac:chgData name="LIEVREMONT Jean-Marc" userId="S::jean-marc.lievremont@businessdecision.com::8ef8f52a-2d55-4b21-9b45-70354fd0d30d" providerId="AD" clId="Web-{00000000-0000-0000-0000-000000000000}" dt="2021-05-19T03:29:27.691" v="325"/>
          <ac:spMkLst>
            <pc:docMk/>
            <pc:sldMk cId="2810317664" sldId="2145706423"/>
            <ac:spMk id="17" creationId="{B8CC655C-820C-49B0-8BD6-220E0ABBD60F}"/>
          </ac:spMkLst>
        </pc:spChg>
        <pc:spChg chg="add mod">
          <ac:chgData name="LIEVREMONT Jean-Marc" userId="S::jean-marc.lievremont@businessdecision.com::8ef8f52a-2d55-4b21-9b45-70354fd0d30d" providerId="AD" clId="Web-{00000000-0000-0000-0000-000000000000}" dt="2021-05-19T03:29:17.160" v="324"/>
          <ac:spMkLst>
            <pc:docMk/>
            <pc:sldMk cId="2810317664" sldId="2145706423"/>
            <ac:spMk id="18" creationId="{72F71B1D-65A4-48C9-AFFA-98E07CB42B09}"/>
          </ac:spMkLst>
        </pc:spChg>
        <pc:spChg chg="add mod">
          <ac:chgData name="LIEVREMONT Jean-Marc" userId="S::jean-marc.lievremont@businessdecision.com::8ef8f52a-2d55-4b21-9b45-70354fd0d30d" providerId="AD" clId="Web-{00000000-0000-0000-0000-000000000000}" dt="2021-05-19T03:30:47.443" v="354" actId="1076"/>
          <ac:spMkLst>
            <pc:docMk/>
            <pc:sldMk cId="2810317664" sldId="2145706423"/>
            <ac:spMk id="19" creationId="{DC539074-2D77-4D48-AD55-FDBDCFB46B5D}"/>
          </ac:spMkLst>
        </pc:spChg>
        <pc:spChg chg="add mod">
          <ac:chgData name="LIEVREMONT Jean-Marc" userId="S::jean-marc.lievremont@businessdecision.com::8ef8f52a-2d55-4b21-9b45-70354fd0d30d" providerId="AD" clId="Web-{00000000-0000-0000-0000-000000000000}" dt="2021-05-19T03:21:55.585" v="161"/>
          <ac:spMkLst>
            <pc:docMk/>
            <pc:sldMk cId="2810317664" sldId="2145706423"/>
            <ac:spMk id="22" creationId="{656A668E-EA4A-45EB-8C22-3AC25BE60730}"/>
          </ac:spMkLst>
        </pc:spChg>
        <pc:spChg chg="add mod">
          <ac:chgData name="LIEVREMONT Jean-Marc" userId="S::jean-marc.lievremont@businessdecision.com::8ef8f52a-2d55-4b21-9b45-70354fd0d30d" providerId="AD" clId="Web-{00000000-0000-0000-0000-000000000000}" dt="2021-05-19T03:23:09.212" v="190" actId="1076"/>
          <ac:spMkLst>
            <pc:docMk/>
            <pc:sldMk cId="2810317664" sldId="2145706423"/>
            <ac:spMk id="23" creationId="{EEA8A51B-0D6B-4291-A5D3-79E979307A13}"/>
          </ac:spMkLst>
        </pc:spChg>
        <pc:spChg chg="add mod">
          <ac:chgData name="LIEVREMONT Jean-Marc" userId="S::jean-marc.lievremont@businessdecision.com::8ef8f52a-2d55-4b21-9b45-70354fd0d30d" providerId="AD" clId="Web-{00000000-0000-0000-0000-000000000000}" dt="2021-05-19T03:24:20.871" v="193" actId="1076"/>
          <ac:spMkLst>
            <pc:docMk/>
            <pc:sldMk cId="2810317664" sldId="2145706423"/>
            <ac:spMk id="24" creationId="{A099109D-B6AA-46A8-A8F0-C106DCC04DB1}"/>
          </ac:spMkLst>
        </pc:spChg>
        <pc:spChg chg="add mod">
          <ac:chgData name="LIEVREMONT Jean-Marc" userId="S::jean-marc.lievremont@businessdecision.com::8ef8f52a-2d55-4b21-9b45-70354fd0d30d" providerId="AD" clId="Web-{00000000-0000-0000-0000-000000000000}" dt="2021-05-19T03:25:06.669" v="232" actId="1076"/>
          <ac:spMkLst>
            <pc:docMk/>
            <pc:sldMk cId="2810317664" sldId="2145706423"/>
            <ac:spMk id="25" creationId="{98905312-BE08-48B2-A2FE-3562C91710A5}"/>
          </ac:spMkLst>
        </pc:spChg>
        <pc:spChg chg="add mod">
          <ac:chgData name="LIEVREMONT Jean-Marc" userId="S::jean-marc.lievremont@businessdecision.com::8ef8f52a-2d55-4b21-9b45-70354fd0d30d" providerId="AD" clId="Web-{00000000-0000-0000-0000-000000000000}" dt="2021-05-19T03:31:04.600" v="359" actId="1076"/>
          <ac:spMkLst>
            <pc:docMk/>
            <pc:sldMk cId="2810317664" sldId="2145706423"/>
            <ac:spMk id="26" creationId="{42051984-47C7-4089-9A84-70E4F0617F5E}"/>
          </ac:spMkLst>
        </pc:spChg>
        <pc:spChg chg="add mod">
          <ac:chgData name="LIEVREMONT Jean-Marc" userId="S::jean-marc.lievremont@businessdecision.com::8ef8f52a-2d55-4b21-9b45-70354fd0d30d" providerId="AD" clId="Web-{00000000-0000-0000-0000-000000000000}" dt="2021-05-19T03:31:21.991" v="362" actId="1076"/>
          <ac:spMkLst>
            <pc:docMk/>
            <pc:sldMk cId="2810317664" sldId="2145706423"/>
            <ac:spMk id="27" creationId="{2D936B74-36C7-4FAA-95E6-A1340808B68C}"/>
          </ac:spMkLst>
        </pc:spChg>
        <pc:spChg chg="add mod">
          <ac:chgData name="LIEVREMONT Jean-Marc" userId="S::jean-marc.lievremont@businessdecision.com::8ef8f52a-2d55-4b21-9b45-70354fd0d30d" providerId="AD" clId="Web-{00000000-0000-0000-0000-000000000000}" dt="2021-05-19T03:31:55.525" v="368" actId="1076"/>
          <ac:spMkLst>
            <pc:docMk/>
            <pc:sldMk cId="2810317664" sldId="2145706423"/>
            <ac:spMk id="28" creationId="{DC07C112-E84A-4980-8331-7285208A8686}"/>
          </ac:spMkLst>
        </pc:spChg>
        <pc:spChg chg="add mod">
          <ac:chgData name="LIEVREMONT Jean-Marc" userId="S::jean-marc.lievremont@businessdecision.com::8ef8f52a-2d55-4b21-9b45-70354fd0d30d" providerId="AD" clId="Web-{00000000-0000-0000-0000-000000000000}" dt="2021-05-19T03:31:44.587" v="367" actId="1076"/>
          <ac:spMkLst>
            <pc:docMk/>
            <pc:sldMk cId="2810317664" sldId="2145706423"/>
            <ac:spMk id="29" creationId="{8BFB31F7-AAB1-45EE-AC37-0F440CD0B98F}"/>
          </ac:spMkLst>
        </pc:spChg>
        <pc:spChg chg="add mod">
          <ac:chgData name="LIEVREMONT Jean-Marc" userId="S::jean-marc.lievremont@businessdecision.com::8ef8f52a-2d55-4b21-9b45-70354fd0d30d" providerId="AD" clId="Web-{00000000-0000-0000-0000-000000000000}" dt="2021-05-19T03:30:47.459" v="356" actId="1076"/>
          <ac:spMkLst>
            <pc:docMk/>
            <pc:sldMk cId="2810317664" sldId="2145706423"/>
            <ac:spMk id="30" creationId="{F476772C-D469-4EF7-8304-123280425C91}"/>
          </ac:spMkLst>
        </pc:spChg>
        <pc:spChg chg="add mod">
          <ac:chgData name="LIEVREMONT Jean-Marc" userId="S::jean-marc.lievremont@businessdecision.com::8ef8f52a-2d55-4b21-9b45-70354fd0d30d" providerId="AD" clId="Web-{00000000-0000-0000-0000-000000000000}" dt="2021-05-19T03:30:53.099" v="357" actId="1076"/>
          <ac:spMkLst>
            <pc:docMk/>
            <pc:sldMk cId="2810317664" sldId="2145706423"/>
            <ac:spMk id="31" creationId="{F7D7ED09-31FD-45F3-A8D8-00EA44137CA0}"/>
          </ac:spMkLst>
        </pc:spChg>
        <pc:spChg chg="add mod">
          <ac:chgData name="LIEVREMONT Jean-Marc" userId="S::jean-marc.lievremont@businessdecision.com::8ef8f52a-2d55-4b21-9b45-70354fd0d30d" providerId="AD" clId="Web-{00000000-0000-0000-0000-000000000000}" dt="2021-05-19T03:33:07.392" v="371" actId="1076"/>
          <ac:spMkLst>
            <pc:docMk/>
            <pc:sldMk cId="2810317664" sldId="2145706423"/>
            <ac:spMk id="32" creationId="{99D44C54-8903-489B-838B-005E559F91BD}"/>
          </ac:spMkLst>
        </pc:spChg>
        <pc:spChg chg="add mod">
          <ac:chgData name="LIEVREMONT Jean-Marc" userId="S::jean-marc.lievremont@businessdecision.com::8ef8f52a-2d55-4b21-9b45-70354fd0d30d" providerId="AD" clId="Web-{00000000-0000-0000-0000-000000000000}" dt="2021-05-19T03:33:52.408" v="389" actId="20577"/>
          <ac:spMkLst>
            <pc:docMk/>
            <pc:sldMk cId="2810317664" sldId="2145706423"/>
            <ac:spMk id="33" creationId="{3A4E0906-DF5C-4426-A346-25F1D9BFB802}"/>
          </ac:spMkLst>
        </pc:spChg>
        <pc:cxnChg chg="add">
          <ac:chgData name="LIEVREMONT Jean-Marc" userId="S::jean-marc.lievremont@businessdecision.com::8ef8f52a-2d55-4b21-9b45-70354fd0d30d" providerId="AD" clId="Web-{00000000-0000-0000-0000-000000000000}" dt="2021-05-19T03:20:36.519" v="155"/>
          <ac:cxnSpMkLst>
            <pc:docMk/>
            <pc:sldMk cId="2810317664" sldId="2145706423"/>
            <ac:cxnSpMk id="20" creationId="{0C3F7726-9212-480F-BBEE-BA3C8064E309}"/>
          </ac:cxnSpMkLst>
        </pc:cxnChg>
        <pc:cxnChg chg="add mod">
          <ac:chgData name="LIEVREMONT Jean-Marc" userId="S::jean-marc.lievremont@businessdecision.com::8ef8f52a-2d55-4b21-9b45-70354fd0d30d" providerId="AD" clId="Web-{00000000-0000-0000-0000-000000000000}" dt="2021-05-19T03:30:47.459" v="355" actId="1076"/>
          <ac:cxnSpMkLst>
            <pc:docMk/>
            <pc:sldMk cId="2810317664" sldId="2145706423"/>
            <ac:cxnSpMk id="21" creationId="{CA5161EB-EF57-4973-98A3-76620D464415}"/>
          </ac:cxnSpMkLst>
        </pc:cxnChg>
      </pc:sldChg>
      <pc:sldChg chg="addSp delSp modSp add del replId">
        <pc:chgData name="LIEVREMONT Jean-Marc" userId="S::jean-marc.lievremont@businessdecision.com::8ef8f52a-2d55-4b21-9b45-70354fd0d30d" providerId="AD" clId="Web-{00000000-0000-0000-0000-000000000000}" dt="2021-05-19T03:41:40.447" v="418"/>
        <pc:sldMkLst>
          <pc:docMk/>
          <pc:sldMk cId="281489433" sldId="2145706433"/>
        </pc:sldMkLst>
        <pc:spChg chg="add mod">
          <ac:chgData name="LIEVREMONT Jean-Marc" userId="S::jean-marc.lievremont@businessdecision.com::8ef8f52a-2d55-4b21-9b45-70354fd0d30d" providerId="AD" clId="Web-{00000000-0000-0000-0000-000000000000}" dt="2021-05-19T03:40:32.820" v="401"/>
          <ac:spMkLst>
            <pc:docMk/>
            <pc:sldMk cId="281489433" sldId="2145706433"/>
            <ac:spMk id="7" creationId="{78752A95-0E25-4E8A-9F0E-21CCDB92AE34}"/>
          </ac:spMkLst>
        </pc:spChg>
        <pc:spChg chg="del">
          <ac:chgData name="LIEVREMONT Jean-Marc" userId="S::jean-marc.lievremont@businessdecision.com::8ef8f52a-2d55-4b21-9b45-70354fd0d30d" providerId="AD" clId="Web-{00000000-0000-0000-0000-000000000000}" dt="2021-05-19T03:40:32.836" v="413"/>
          <ac:spMkLst>
            <pc:docMk/>
            <pc:sldMk cId="281489433" sldId="2145706433"/>
            <ac:spMk id="8" creationId="{BD2A44BF-DDD2-42F9-B379-3878D6ADA4C6}"/>
          </ac:spMkLst>
        </pc:spChg>
        <pc:spChg chg="del">
          <ac:chgData name="LIEVREMONT Jean-Marc" userId="S::jean-marc.lievremont@businessdecision.com::8ef8f52a-2d55-4b21-9b45-70354fd0d30d" providerId="AD" clId="Web-{00000000-0000-0000-0000-000000000000}" dt="2021-05-19T03:40:32.836" v="414"/>
          <ac:spMkLst>
            <pc:docMk/>
            <pc:sldMk cId="281489433" sldId="2145706433"/>
            <ac:spMk id="18" creationId="{EFB53AB6-FE9A-4430-8975-C9CF7DEA0632}"/>
          </ac:spMkLst>
        </pc:spChg>
        <pc:spChg chg="del">
          <ac:chgData name="LIEVREMONT Jean-Marc" userId="S::jean-marc.lievremont@businessdecision.com::8ef8f52a-2d55-4b21-9b45-70354fd0d30d" providerId="AD" clId="Web-{00000000-0000-0000-0000-000000000000}" dt="2021-05-19T03:40:32.602" v="399"/>
          <ac:spMkLst>
            <pc:docMk/>
            <pc:sldMk cId="281489433" sldId="2145706433"/>
            <ac:spMk id="22" creationId="{DC523B0E-316E-4919-A49D-336612F838CA}"/>
          </ac:spMkLst>
        </pc:spChg>
        <pc:spChg chg="del">
          <ac:chgData name="LIEVREMONT Jean-Marc" userId="S::jean-marc.lievremont@businessdecision.com::8ef8f52a-2d55-4b21-9b45-70354fd0d30d" providerId="AD" clId="Web-{00000000-0000-0000-0000-000000000000}" dt="2021-05-19T03:40:32.602" v="398"/>
          <ac:spMkLst>
            <pc:docMk/>
            <pc:sldMk cId="281489433" sldId="2145706433"/>
            <ac:spMk id="23" creationId="{295B28D4-E4F6-450A-9DA5-8C681A84E8D0}"/>
          </ac:spMkLst>
        </pc:spChg>
        <pc:spChg chg="del">
          <ac:chgData name="LIEVREMONT Jean-Marc" userId="S::jean-marc.lievremont@businessdecision.com::8ef8f52a-2d55-4b21-9b45-70354fd0d30d" providerId="AD" clId="Web-{00000000-0000-0000-0000-000000000000}" dt="2021-05-19T03:40:32.820" v="410"/>
          <ac:spMkLst>
            <pc:docMk/>
            <pc:sldMk cId="281489433" sldId="2145706433"/>
            <ac:spMk id="28" creationId="{61EACC38-E446-4A7A-A2E4-44109564406E}"/>
          </ac:spMkLst>
        </pc:spChg>
        <pc:spChg chg="del">
          <ac:chgData name="LIEVREMONT Jean-Marc" userId="S::jean-marc.lievremont@businessdecision.com::8ef8f52a-2d55-4b21-9b45-70354fd0d30d" providerId="AD" clId="Web-{00000000-0000-0000-0000-000000000000}" dt="2021-05-19T03:40:32.820" v="401"/>
          <ac:spMkLst>
            <pc:docMk/>
            <pc:sldMk cId="281489433" sldId="2145706433"/>
            <ac:spMk id="37" creationId="{F076B67B-3F1D-49ED-8326-D4D021480A49}"/>
          </ac:spMkLst>
        </pc:spChg>
        <pc:spChg chg="del">
          <ac:chgData name="LIEVREMONT Jean-Marc" userId="S::jean-marc.lievremont@businessdecision.com::8ef8f52a-2d55-4b21-9b45-70354fd0d30d" providerId="AD" clId="Web-{00000000-0000-0000-0000-000000000000}" dt="2021-05-19T03:40:32.820" v="408"/>
          <ac:spMkLst>
            <pc:docMk/>
            <pc:sldMk cId="281489433" sldId="2145706433"/>
            <ac:spMk id="54" creationId="{6E16857D-6501-455C-8DCC-D4388A8162E1}"/>
          </ac:spMkLst>
        </pc:spChg>
        <pc:spChg chg="del">
          <ac:chgData name="LIEVREMONT Jean-Marc" userId="S::jean-marc.lievremont@businessdecision.com::8ef8f52a-2d55-4b21-9b45-70354fd0d30d" providerId="AD" clId="Web-{00000000-0000-0000-0000-000000000000}" dt="2021-05-19T03:40:32.836" v="411"/>
          <ac:spMkLst>
            <pc:docMk/>
            <pc:sldMk cId="281489433" sldId="2145706433"/>
            <ac:spMk id="56" creationId="{829E413C-6CE5-4F00-81AB-5F0D9CBE0B1F}"/>
          </ac:spMkLst>
        </pc:spChg>
        <pc:spChg chg="del">
          <ac:chgData name="LIEVREMONT Jean-Marc" userId="S::jean-marc.lievremont@businessdecision.com::8ef8f52a-2d55-4b21-9b45-70354fd0d30d" providerId="AD" clId="Web-{00000000-0000-0000-0000-000000000000}" dt="2021-05-19T03:40:32.820" v="407"/>
          <ac:spMkLst>
            <pc:docMk/>
            <pc:sldMk cId="281489433" sldId="2145706433"/>
            <ac:spMk id="57" creationId="{35F9F8E1-57A8-40D5-8A0E-7E16156AB023}"/>
          </ac:spMkLst>
        </pc:spChg>
        <pc:spChg chg="del">
          <ac:chgData name="LIEVREMONT Jean-Marc" userId="S::jean-marc.lievremont@businessdecision.com::8ef8f52a-2d55-4b21-9b45-70354fd0d30d" providerId="AD" clId="Web-{00000000-0000-0000-0000-000000000000}" dt="2021-05-19T03:40:32.836" v="415"/>
          <ac:spMkLst>
            <pc:docMk/>
            <pc:sldMk cId="281489433" sldId="2145706433"/>
            <ac:spMk id="58" creationId="{A42DD3FA-A5F8-4561-8A96-E1E99FD73190}"/>
          </ac:spMkLst>
        </pc:spChg>
        <pc:spChg chg="del">
          <ac:chgData name="LIEVREMONT Jean-Marc" userId="S::jean-marc.lievremont@businessdecision.com::8ef8f52a-2d55-4b21-9b45-70354fd0d30d" providerId="AD" clId="Web-{00000000-0000-0000-0000-000000000000}" dt="2021-05-19T03:40:32.820" v="405"/>
          <ac:spMkLst>
            <pc:docMk/>
            <pc:sldMk cId="281489433" sldId="2145706433"/>
            <ac:spMk id="68" creationId="{C2F6A779-DDA2-4C84-BDC2-3AA31F164B5F}"/>
          </ac:spMkLst>
        </pc:spChg>
        <pc:picChg chg="del">
          <ac:chgData name="LIEVREMONT Jean-Marc" userId="S::jean-marc.lievremont@businessdecision.com::8ef8f52a-2d55-4b21-9b45-70354fd0d30d" providerId="AD" clId="Web-{00000000-0000-0000-0000-000000000000}" dt="2021-05-19T03:40:32.602" v="400"/>
          <ac:picMkLst>
            <pc:docMk/>
            <pc:sldMk cId="281489433" sldId="2145706433"/>
            <ac:picMk id="9" creationId="{B954EF29-9C5D-4C99-8E12-F78978315064}"/>
          </ac:picMkLst>
        </pc:picChg>
        <pc:picChg chg="add del mod">
          <ac:chgData name="LIEVREMONT Jean-Marc" userId="S::jean-marc.lievremont@businessdecision.com::8ef8f52a-2d55-4b21-9b45-70354fd0d30d" providerId="AD" clId="Web-{00000000-0000-0000-0000-000000000000}" dt="2021-05-19T03:40:56.430" v="417"/>
          <ac:picMkLst>
            <pc:docMk/>
            <pc:sldMk cId="281489433" sldId="2145706433"/>
            <ac:picMk id="10" creationId="{EC83BEDB-C3A9-438A-8299-EEC0E0D5C8DC}"/>
          </ac:picMkLst>
        </pc:picChg>
        <pc:picChg chg="del">
          <ac:chgData name="LIEVREMONT Jean-Marc" userId="S::jean-marc.lievremont@businessdecision.com::8ef8f52a-2d55-4b21-9b45-70354fd0d30d" providerId="AD" clId="Web-{00000000-0000-0000-0000-000000000000}" dt="2021-05-19T03:40:32.836" v="412"/>
          <ac:picMkLst>
            <pc:docMk/>
            <pc:sldMk cId="281489433" sldId="2145706433"/>
            <ac:picMk id="32" creationId="{51549077-983C-4F40-A9DA-5E490F2B0BAD}"/>
          </ac:picMkLst>
        </pc:picChg>
        <pc:picChg chg="del">
          <ac:chgData name="LIEVREMONT Jean-Marc" userId="S::jean-marc.lievremont@businessdecision.com::8ef8f52a-2d55-4b21-9b45-70354fd0d30d" providerId="AD" clId="Web-{00000000-0000-0000-0000-000000000000}" dt="2021-05-19T03:40:32.820" v="409"/>
          <ac:picMkLst>
            <pc:docMk/>
            <pc:sldMk cId="281489433" sldId="2145706433"/>
            <ac:picMk id="33" creationId="{57532D8B-C149-4754-9060-4FFD8CF85A5B}"/>
          </ac:picMkLst>
        </pc:picChg>
        <pc:picChg chg="del">
          <ac:chgData name="LIEVREMONT Jean-Marc" userId="S::jean-marc.lievremont@businessdecision.com::8ef8f52a-2d55-4b21-9b45-70354fd0d30d" providerId="AD" clId="Web-{00000000-0000-0000-0000-000000000000}" dt="2021-05-19T03:40:32.820" v="404"/>
          <ac:picMkLst>
            <pc:docMk/>
            <pc:sldMk cId="281489433" sldId="2145706433"/>
            <ac:picMk id="60" creationId="{6DA7E6FB-9616-4495-9A38-5A83D1376320}"/>
          </ac:picMkLst>
        </pc:picChg>
        <pc:picChg chg="del">
          <ac:chgData name="LIEVREMONT Jean-Marc" userId="S::jean-marc.lievremont@businessdecision.com::8ef8f52a-2d55-4b21-9b45-70354fd0d30d" providerId="AD" clId="Web-{00000000-0000-0000-0000-000000000000}" dt="2021-05-19T03:40:32.820" v="403"/>
          <ac:picMkLst>
            <pc:docMk/>
            <pc:sldMk cId="281489433" sldId="2145706433"/>
            <ac:picMk id="71" creationId="{37681EB1-047A-4977-BDFD-3E0664C82F54}"/>
          </ac:picMkLst>
        </pc:picChg>
        <pc:picChg chg="del">
          <ac:chgData name="LIEVREMONT Jean-Marc" userId="S::jean-marc.lievremont@businessdecision.com::8ef8f52a-2d55-4b21-9b45-70354fd0d30d" providerId="AD" clId="Web-{00000000-0000-0000-0000-000000000000}" dt="2021-05-19T03:40:32.820" v="402"/>
          <ac:picMkLst>
            <pc:docMk/>
            <pc:sldMk cId="281489433" sldId="2145706433"/>
            <ac:picMk id="1026" creationId="{B2BB8C9C-537D-40AB-825D-37A860D45AAF}"/>
          </ac:picMkLst>
        </pc:picChg>
        <pc:cxnChg chg="del">
          <ac:chgData name="LIEVREMONT Jean-Marc" userId="S::jean-marc.lievremont@businessdecision.com::8ef8f52a-2d55-4b21-9b45-70354fd0d30d" providerId="AD" clId="Web-{00000000-0000-0000-0000-000000000000}" dt="2021-05-19T03:40:32.820" v="406"/>
          <ac:cxnSpMkLst>
            <pc:docMk/>
            <pc:sldMk cId="281489433" sldId="2145706433"/>
            <ac:cxnSpMk id="20" creationId="{221BBC26-9552-4251-8F55-DC9BB3CF7743}"/>
          </ac:cxnSpMkLst>
        </pc:cxnChg>
      </pc:sldChg>
      <pc:sldChg chg="add del replId">
        <pc:chgData name="LIEVREMONT Jean-Marc" userId="S::jean-marc.lievremont@businessdecision.com::8ef8f52a-2d55-4b21-9b45-70354fd0d30d" providerId="AD" clId="Web-{00000000-0000-0000-0000-000000000000}" dt="2021-05-19T03:40:08.226" v="396"/>
        <pc:sldMkLst>
          <pc:docMk/>
          <pc:sldMk cId="1714218940" sldId="2145706433"/>
        </pc:sldMkLst>
      </pc:sldChg>
    </pc:docChg>
  </pc:docChgLst>
  <pc:docChgLst>
    <pc:chgData name="RIBEIRO Julie" userId="625e671f-4758-4878-8101-0f13aad46517" providerId="ADAL" clId="{015C6CB8-5AF7-46E0-A873-A34491FE617E}"/>
    <pc:docChg chg="undo redo custSel delSld modSld">
      <pc:chgData name="RIBEIRO Julie" userId="625e671f-4758-4878-8101-0f13aad46517" providerId="ADAL" clId="{015C6CB8-5AF7-46E0-A873-A34491FE617E}" dt="2021-05-26T08:21:51.309" v="604" actId="2696"/>
      <pc:docMkLst>
        <pc:docMk/>
      </pc:docMkLst>
      <pc:sldChg chg="del">
        <pc:chgData name="RIBEIRO Julie" userId="625e671f-4758-4878-8101-0f13aad46517" providerId="ADAL" clId="{015C6CB8-5AF7-46E0-A873-A34491FE617E}" dt="2021-05-26T08:21:51.309" v="604" actId="2696"/>
        <pc:sldMkLst>
          <pc:docMk/>
          <pc:sldMk cId="4238939555" sldId="2145706401"/>
        </pc:sldMkLst>
      </pc:sldChg>
      <pc:sldChg chg="addSp delSp modSp">
        <pc:chgData name="RIBEIRO Julie" userId="625e671f-4758-4878-8101-0f13aad46517" providerId="ADAL" clId="{015C6CB8-5AF7-46E0-A873-A34491FE617E}" dt="2021-05-18T21:26:11.493" v="603" actId="20577"/>
        <pc:sldMkLst>
          <pc:docMk/>
          <pc:sldMk cId="295063076" sldId="2145706432"/>
        </pc:sldMkLst>
        <pc:spChg chg="del">
          <ac:chgData name="RIBEIRO Julie" userId="625e671f-4758-4878-8101-0f13aad46517" providerId="ADAL" clId="{015C6CB8-5AF7-46E0-A873-A34491FE617E}" dt="2021-05-18T21:08:14.419" v="305" actId="478"/>
          <ac:spMkLst>
            <pc:docMk/>
            <pc:sldMk cId="295063076" sldId="2145706432"/>
            <ac:spMk id="5" creationId="{23D2D63A-68C6-4EF4-AE89-D572CB951A04}"/>
          </ac:spMkLst>
        </pc:spChg>
        <pc:spChg chg="del">
          <ac:chgData name="RIBEIRO Julie" userId="625e671f-4758-4878-8101-0f13aad46517" providerId="ADAL" clId="{015C6CB8-5AF7-46E0-A873-A34491FE617E}" dt="2021-05-18T20:41:50.415" v="0" actId="478"/>
          <ac:spMkLst>
            <pc:docMk/>
            <pc:sldMk cId="295063076" sldId="2145706432"/>
            <ac:spMk id="6" creationId="{CC9BCD7D-BEE2-4876-A67E-3ABBF27A2858}"/>
          </ac:spMkLst>
        </pc:spChg>
        <pc:spChg chg="del">
          <ac:chgData name="RIBEIRO Julie" userId="625e671f-4758-4878-8101-0f13aad46517" providerId="ADAL" clId="{015C6CB8-5AF7-46E0-A873-A34491FE617E}" dt="2021-05-18T20:42:00.788" v="4" actId="478"/>
          <ac:spMkLst>
            <pc:docMk/>
            <pc:sldMk cId="295063076" sldId="2145706432"/>
            <ac:spMk id="7" creationId="{FF948748-96BF-45AE-B0A9-4DF87879D9E3}"/>
          </ac:spMkLst>
        </pc:spChg>
        <pc:spChg chg="add del mod">
          <ac:chgData name="RIBEIRO Julie" userId="625e671f-4758-4878-8101-0f13aad46517" providerId="ADAL" clId="{015C6CB8-5AF7-46E0-A873-A34491FE617E}" dt="2021-05-18T21:00:20.253" v="65" actId="478"/>
          <ac:spMkLst>
            <pc:docMk/>
            <pc:sldMk cId="295063076" sldId="2145706432"/>
            <ac:spMk id="11" creationId="{1DE04899-5FAE-4236-B9C3-9EE2B56D21A8}"/>
          </ac:spMkLst>
        </pc:spChg>
        <pc:spChg chg="add del mod">
          <ac:chgData name="RIBEIRO Julie" userId="625e671f-4758-4878-8101-0f13aad46517" providerId="ADAL" clId="{015C6CB8-5AF7-46E0-A873-A34491FE617E}" dt="2021-05-18T21:13:01.002" v="429" actId="478"/>
          <ac:spMkLst>
            <pc:docMk/>
            <pc:sldMk cId="295063076" sldId="2145706432"/>
            <ac:spMk id="12" creationId="{6291D776-D72F-4EEA-9244-334359896E11}"/>
          </ac:spMkLst>
        </pc:spChg>
        <pc:spChg chg="add mod">
          <ac:chgData name="RIBEIRO Julie" userId="625e671f-4758-4878-8101-0f13aad46517" providerId="ADAL" clId="{015C6CB8-5AF7-46E0-A873-A34491FE617E}" dt="2021-05-18T21:22:29.641" v="541" actId="554"/>
          <ac:spMkLst>
            <pc:docMk/>
            <pc:sldMk cId="295063076" sldId="2145706432"/>
            <ac:spMk id="13" creationId="{AB7E2C85-12DF-4F5F-9435-95782079A72E}"/>
          </ac:spMkLst>
        </pc:spChg>
        <pc:spChg chg="add mod">
          <ac:chgData name="RIBEIRO Julie" userId="625e671f-4758-4878-8101-0f13aad46517" providerId="ADAL" clId="{015C6CB8-5AF7-46E0-A873-A34491FE617E}" dt="2021-05-18T21:23:10.944" v="547" actId="1076"/>
          <ac:spMkLst>
            <pc:docMk/>
            <pc:sldMk cId="295063076" sldId="2145706432"/>
            <ac:spMk id="14" creationId="{A483DC7F-1E67-48D5-8CB7-49BF48031DEB}"/>
          </ac:spMkLst>
        </pc:spChg>
        <pc:spChg chg="add del mod">
          <ac:chgData name="RIBEIRO Julie" userId="625e671f-4758-4878-8101-0f13aad46517" providerId="ADAL" clId="{015C6CB8-5AF7-46E0-A873-A34491FE617E}" dt="2021-05-18T21:09:44.781" v="396" actId="478"/>
          <ac:spMkLst>
            <pc:docMk/>
            <pc:sldMk cId="295063076" sldId="2145706432"/>
            <ac:spMk id="15" creationId="{CA28A328-67B3-4732-8763-FC7B2502339B}"/>
          </ac:spMkLst>
        </pc:spChg>
        <pc:spChg chg="add del mod">
          <ac:chgData name="RIBEIRO Julie" userId="625e671f-4758-4878-8101-0f13aad46517" providerId="ADAL" clId="{015C6CB8-5AF7-46E0-A873-A34491FE617E}" dt="2021-05-18T21:15:31.803" v="490" actId="478"/>
          <ac:spMkLst>
            <pc:docMk/>
            <pc:sldMk cId="295063076" sldId="2145706432"/>
            <ac:spMk id="16" creationId="{24C73C28-ED70-4927-A550-B057E1A334D1}"/>
          </ac:spMkLst>
        </pc:spChg>
        <pc:spChg chg="add mod">
          <ac:chgData name="RIBEIRO Julie" userId="625e671f-4758-4878-8101-0f13aad46517" providerId="ADAL" clId="{015C6CB8-5AF7-46E0-A873-A34491FE617E}" dt="2021-05-18T21:06:46.782" v="296" actId="20577"/>
          <ac:spMkLst>
            <pc:docMk/>
            <pc:sldMk cId="295063076" sldId="2145706432"/>
            <ac:spMk id="17" creationId="{3BA01D63-2D4A-4D7C-95CF-7F50E4471088}"/>
          </ac:spMkLst>
        </pc:spChg>
        <pc:spChg chg="add mod">
          <ac:chgData name="RIBEIRO Julie" userId="625e671f-4758-4878-8101-0f13aad46517" providerId="ADAL" clId="{015C6CB8-5AF7-46E0-A873-A34491FE617E}" dt="2021-05-18T21:26:11.493" v="603" actId="20577"/>
          <ac:spMkLst>
            <pc:docMk/>
            <pc:sldMk cId="295063076" sldId="2145706432"/>
            <ac:spMk id="18" creationId="{360F0DA8-6604-4E0B-8EF8-DC4E78883B75}"/>
          </ac:spMkLst>
        </pc:spChg>
        <pc:spChg chg="add mod">
          <ac:chgData name="RIBEIRO Julie" userId="625e671f-4758-4878-8101-0f13aad46517" providerId="ADAL" clId="{015C6CB8-5AF7-46E0-A873-A34491FE617E}" dt="2021-05-18T21:23:23.644" v="554" actId="20577"/>
          <ac:spMkLst>
            <pc:docMk/>
            <pc:sldMk cId="295063076" sldId="2145706432"/>
            <ac:spMk id="19" creationId="{0E3A2B58-C925-4E44-90D0-34E36533339A}"/>
          </ac:spMkLst>
        </pc:spChg>
        <pc:spChg chg="add mod">
          <ac:chgData name="RIBEIRO Julie" userId="625e671f-4758-4878-8101-0f13aad46517" providerId="ADAL" clId="{015C6CB8-5AF7-46E0-A873-A34491FE617E}" dt="2021-05-18T21:22:29.641" v="541" actId="554"/>
          <ac:spMkLst>
            <pc:docMk/>
            <pc:sldMk cId="295063076" sldId="2145706432"/>
            <ac:spMk id="20" creationId="{1A00346D-5291-4894-A5B2-E360F1DC5299}"/>
          </ac:spMkLst>
        </pc:spChg>
        <pc:picChg chg="add del mod">
          <ac:chgData name="RIBEIRO Julie" userId="625e671f-4758-4878-8101-0f13aad46517" providerId="ADAL" clId="{015C6CB8-5AF7-46E0-A873-A34491FE617E}" dt="2021-05-18T21:17:55.035" v="507" actId="478"/>
          <ac:picMkLst>
            <pc:docMk/>
            <pc:sldMk cId="295063076" sldId="2145706432"/>
            <ac:picMk id="9" creationId="{1B25F1BC-BDB6-4771-9734-322F7CD49216}"/>
          </ac:picMkLst>
        </pc:picChg>
        <pc:picChg chg="add mod">
          <ac:chgData name="RIBEIRO Julie" userId="625e671f-4758-4878-8101-0f13aad46517" providerId="ADAL" clId="{015C6CB8-5AF7-46E0-A873-A34491FE617E}" dt="2021-05-18T21:21:59.065" v="538" actId="1076"/>
          <ac:picMkLst>
            <pc:docMk/>
            <pc:sldMk cId="295063076" sldId="2145706432"/>
            <ac:picMk id="10" creationId="{5592D508-BBDB-45BC-A916-85FA0EB3719E}"/>
          </ac:picMkLst>
        </pc:picChg>
      </pc:sldChg>
    </pc:docChg>
  </pc:docChgLst>
  <pc:docChgLst>
    <pc:chgData name="JOSSE Erwan" userId="634e30ff-9aa6-4a76-85dd-80f78f5f0f6a" providerId="ADAL" clId="{FF6D8D4B-64E3-4556-A7AD-1CC5FFBE988F}"/>
    <pc:docChg chg="addSld delSld modSld modSection">
      <pc:chgData name="JOSSE Erwan" userId="634e30ff-9aa6-4a76-85dd-80f78f5f0f6a" providerId="ADAL" clId="{FF6D8D4B-64E3-4556-A7AD-1CC5FFBE988F}" dt="2022-04-19T15:17:22.351" v="62" actId="20577"/>
      <pc:docMkLst>
        <pc:docMk/>
      </pc:docMkLst>
      <pc:sldChg chg="modSp mod">
        <pc:chgData name="JOSSE Erwan" userId="634e30ff-9aa6-4a76-85dd-80f78f5f0f6a" providerId="ADAL" clId="{FF6D8D4B-64E3-4556-A7AD-1CC5FFBE988F}" dt="2022-04-19T14:18:09.693" v="32" actId="20577"/>
        <pc:sldMkLst>
          <pc:docMk/>
          <pc:sldMk cId="1985777680" sldId="2145706442"/>
        </pc:sldMkLst>
        <pc:spChg chg="mod">
          <ac:chgData name="JOSSE Erwan" userId="634e30ff-9aa6-4a76-85dd-80f78f5f0f6a" providerId="ADAL" clId="{FF6D8D4B-64E3-4556-A7AD-1CC5FFBE988F}" dt="2022-04-19T14:18:09.693" v="32" actId="20577"/>
          <ac:spMkLst>
            <pc:docMk/>
            <pc:sldMk cId="1985777680" sldId="2145706442"/>
            <ac:spMk id="10" creationId="{DAFF9F7E-7690-4F8E-9019-6EF49FA00675}"/>
          </ac:spMkLst>
        </pc:spChg>
      </pc:sldChg>
      <pc:sldChg chg="modSp mod">
        <pc:chgData name="JOSSE Erwan" userId="634e30ff-9aa6-4a76-85dd-80f78f5f0f6a" providerId="ADAL" clId="{FF6D8D4B-64E3-4556-A7AD-1CC5FFBE988F}" dt="2022-04-19T14:18:13.310" v="33" actId="20577"/>
        <pc:sldMkLst>
          <pc:docMk/>
          <pc:sldMk cId="4027385929" sldId="2145706443"/>
        </pc:sldMkLst>
        <pc:spChg chg="mod">
          <ac:chgData name="JOSSE Erwan" userId="634e30ff-9aa6-4a76-85dd-80f78f5f0f6a" providerId="ADAL" clId="{FF6D8D4B-64E3-4556-A7AD-1CC5FFBE988F}" dt="2022-04-19T14:18:13.310" v="33" actId="20577"/>
          <ac:spMkLst>
            <pc:docMk/>
            <pc:sldMk cId="4027385929" sldId="2145706443"/>
            <ac:spMk id="10" creationId="{DAFF9F7E-7690-4F8E-9019-6EF49FA00675}"/>
          </ac:spMkLst>
        </pc:spChg>
      </pc:sldChg>
      <pc:sldChg chg="modSp mod">
        <pc:chgData name="JOSSE Erwan" userId="634e30ff-9aa6-4a76-85dd-80f78f5f0f6a" providerId="ADAL" clId="{FF6D8D4B-64E3-4556-A7AD-1CC5FFBE988F}" dt="2022-04-19T14:18:15.661" v="34" actId="20577"/>
        <pc:sldMkLst>
          <pc:docMk/>
          <pc:sldMk cId="1302953763" sldId="2145706444"/>
        </pc:sldMkLst>
        <pc:spChg chg="mod">
          <ac:chgData name="JOSSE Erwan" userId="634e30ff-9aa6-4a76-85dd-80f78f5f0f6a" providerId="ADAL" clId="{FF6D8D4B-64E3-4556-A7AD-1CC5FFBE988F}" dt="2022-04-19T14:18:15.661" v="34" actId="20577"/>
          <ac:spMkLst>
            <pc:docMk/>
            <pc:sldMk cId="1302953763" sldId="2145706444"/>
            <ac:spMk id="10" creationId="{DAFF9F7E-7690-4F8E-9019-6EF49FA00675}"/>
          </ac:spMkLst>
        </pc:spChg>
      </pc:sldChg>
      <pc:sldChg chg="modSp mod">
        <pc:chgData name="JOSSE Erwan" userId="634e30ff-9aa6-4a76-85dd-80f78f5f0f6a" providerId="ADAL" clId="{FF6D8D4B-64E3-4556-A7AD-1CC5FFBE988F}" dt="2022-04-19T14:18:18.636" v="35" actId="20577"/>
        <pc:sldMkLst>
          <pc:docMk/>
          <pc:sldMk cId="2389008907" sldId="2145706445"/>
        </pc:sldMkLst>
        <pc:spChg chg="mod">
          <ac:chgData name="JOSSE Erwan" userId="634e30ff-9aa6-4a76-85dd-80f78f5f0f6a" providerId="ADAL" clId="{FF6D8D4B-64E3-4556-A7AD-1CC5FFBE988F}" dt="2022-04-19T14:18:18.636" v="35" actId="20577"/>
          <ac:spMkLst>
            <pc:docMk/>
            <pc:sldMk cId="2389008907" sldId="2145706445"/>
            <ac:spMk id="10" creationId="{DAFF9F7E-7690-4F8E-9019-6EF49FA00675}"/>
          </ac:spMkLst>
        </pc:spChg>
      </pc:sldChg>
      <pc:sldChg chg="modSp mod">
        <pc:chgData name="JOSSE Erwan" userId="634e30ff-9aa6-4a76-85dd-80f78f5f0f6a" providerId="ADAL" clId="{FF6D8D4B-64E3-4556-A7AD-1CC5FFBE988F}" dt="2022-04-19T14:18:25.261" v="37" actId="20577"/>
        <pc:sldMkLst>
          <pc:docMk/>
          <pc:sldMk cId="2856103824" sldId="2145706446"/>
        </pc:sldMkLst>
        <pc:spChg chg="mod">
          <ac:chgData name="JOSSE Erwan" userId="634e30ff-9aa6-4a76-85dd-80f78f5f0f6a" providerId="ADAL" clId="{FF6D8D4B-64E3-4556-A7AD-1CC5FFBE988F}" dt="2022-04-19T14:18:25.261" v="37" actId="20577"/>
          <ac:spMkLst>
            <pc:docMk/>
            <pc:sldMk cId="2856103824" sldId="2145706446"/>
            <ac:spMk id="10" creationId="{DAFF9F7E-7690-4F8E-9019-6EF49FA00675}"/>
          </ac:spMkLst>
        </pc:spChg>
      </pc:sldChg>
      <pc:sldChg chg="modSp mod">
        <pc:chgData name="JOSSE Erwan" userId="634e30ff-9aa6-4a76-85dd-80f78f5f0f6a" providerId="ADAL" clId="{FF6D8D4B-64E3-4556-A7AD-1CC5FFBE988F}" dt="2022-04-19T14:18:21.535" v="36" actId="20577"/>
        <pc:sldMkLst>
          <pc:docMk/>
          <pc:sldMk cId="2590377254" sldId="2145706447"/>
        </pc:sldMkLst>
        <pc:spChg chg="mod">
          <ac:chgData name="JOSSE Erwan" userId="634e30ff-9aa6-4a76-85dd-80f78f5f0f6a" providerId="ADAL" clId="{FF6D8D4B-64E3-4556-A7AD-1CC5FFBE988F}" dt="2022-04-19T14:18:21.535" v="36" actId="20577"/>
          <ac:spMkLst>
            <pc:docMk/>
            <pc:sldMk cId="2590377254" sldId="2145706447"/>
            <ac:spMk id="10" creationId="{DAFF9F7E-7690-4F8E-9019-6EF49FA00675}"/>
          </ac:spMkLst>
        </pc:spChg>
      </pc:sldChg>
      <pc:sldChg chg="add del">
        <pc:chgData name="JOSSE Erwan" userId="634e30ff-9aa6-4a76-85dd-80f78f5f0f6a" providerId="ADAL" clId="{FF6D8D4B-64E3-4556-A7AD-1CC5FFBE988F}" dt="2022-04-19T14:16:49.155" v="1"/>
        <pc:sldMkLst>
          <pc:docMk/>
          <pc:sldMk cId="1187627611" sldId="2145706448"/>
        </pc:sldMkLst>
      </pc:sldChg>
      <pc:sldChg chg="modSp mod">
        <pc:chgData name="JOSSE Erwan" userId="634e30ff-9aa6-4a76-85dd-80f78f5f0f6a" providerId="ADAL" clId="{FF6D8D4B-64E3-4556-A7AD-1CC5FFBE988F}" dt="2022-04-19T14:16:59.488" v="31" actId="20577"/>
        <pc:sldMkLst>
          <pc:docMk/>
          <pc:sldMk cId="1403208677" sldId="2145706448"/>
        </pc:sldMkLst>
        <pc:spChg chg="mod">
          <ac:chgData name="JOSSE Erwan" userId="634e30ff-9aa6-4a76-85dd-80f78f5f0f6a" providerId="ADAL" clId="{FF6D8D4B-64E3-4556-A7AD-1CC5FFBE988F}" dt="2022-04-19T14:16:59.488" v="31" actId="20577"/>
          <ac:spMkLst>
            <pc:docMk/>
            <pc:sldMk cId="1403208677" sldId="2145706448"/>
            <ac:spMk id="4" creationId="{F6DE00D9-604A-47CC-9776-CBCD4718CE42}"/>
          </ac:spMkLst>
        </pc:spChg>
      </pc:sldChg>
      <pc:sldChg chg="modSp new mod">
        <pc:chgData name="JOSSE Erwan" userId="634e30ff-9aa6-4a76-85dd-80f78f5f0f6a" providerId="ADAL" clId="{FF6D8D4B-64E3-4556-A7AD-1CC5FFBE988F}" dt="2022-04-19T15:17:22.351" v="62" actId="20577"/>
        <pc:sldMkLst>
          <pc:docMk/>
          <pc:sldMk cId="3078717873" sldId="2145706449"/>
        </pc:sldMkLst>
        <pc:spChg chg="mod">
          <ac:chgData name="JOSSE Erwan" userId="634e30ff-9aa6-4a76-85dd-80f78f5f0f6a" providerId="ADAL" clId="{FF6D8D4B-64E3-4556-A7AD-1CC5FFBE988F}" dt="2022-04-19T15:17:22.351" v="62" actId="20577"/>
          <ac:spMkLst>
            <pc:docMk/>
            <pc:sldMk cId="3078717873" sldId="2145706449"/>
            <ac:spMk id="4" creationId="{0E81A18E-E953-4E9F-B62C-E9A8EAB86D2F}"/>
          </ac:spMkLst>
        </pc:spChg>
      </pc:sldChg>
    </pc:docChg>
  </pc:docChgLst>
  <pc:docChgLst>
    <pc:chgData name="LIEVREMONT Jean-Marc" userId="S::jean-marc.lievremont@businessdecision.com::8ef8f52a-2d55-4b21-9b45-70354fd0d30d" providerId="AD" clId="Web-{2D26579E-B2E5-F2E0-D0B9-D1BAEE64F4AA}"/>
    <pc:docChg chg="delSld modSld">
      <pc:chgData name="LIEVREMONT Jean-Marc" userId="S::jean-marc.lievremont@businessdecision.com::8ef8f52a-2d55-4b21-9b45-70354fd0d30d" providerId="AD" clId="Web-{2D26579E-B2E5-F2E0-D0B9-D1BAEE64F4AA}" dt="2021-05-19T07:02:34.604" v="176"/>
      <pc:docMkLst>
        <pc:docMk/>
      </pc:docMkLst>
      <pc:sldChg chg="addSp modSp">
        <pc:chgData name="LIEVREMONT Jean-Marc" userId="S::jean-marc.lievremont@businessdecision.com::8ef8f52a-2d55-4b21-9b45-70354fd0d30d" providerId="AD" clId="Web-{2D26579E-B2E5-F2E0-D0B9-D1BAEE64F4AA}" dt="2021-05-19T07:02:20.526" v="175" actId="1076"/>
        <pc:sldMkLst>
          <pc:docMk/>
          <pc:sldMk cId="2897463740" sldId="2099"/>
        </pc:sldMkLst>
        <pc:spChg chg="mod ord">
          <ac:chgData name="LIEVREMONT Jean-Marc" userId="S::jean-marc.lievremont@businessdecision.com::8ef8f52a-2d55-4b21-9b45-70354fd0d30d" providerId="AD" clId="Web-{2D26579E-B2E5-F2E0-D0B9-D1BAEE64F4AA}" dt="2021-05-19T07:02:07.682" v="171" actId="20577"/>
          <ac:spMkLst>
            <pc:docMk/>
            <pc:sldMk cId="2897463740" sldId="2099"/>
            <ac:spMk id="5" creationId="{07E55F88-15C6-4E23-9B0B-65A4A4CF8E83}"/>
          </ac:spMkLst>
        </pc:spChg>
        <pc:picChg chg="add mod">
          <ac:chgData name="LIEVREMONT Jean-Marc" userId="S::jean-marc.lievremont@businessdecision.com::8ef8f52a-2d55-4b21-9b45-70354fd0d30d" providerId="AD" clId="Web-{2D26579E-B2E5-F2E0-D0B9-D1BAEE64F4AA}" dt="2021-05-19T07:02:20.526" v="175" actId="1076"/>
          <ac:picMkLst>
            <pc:docMk/>
            <pc:sldMk cId="2897463740" sldId="2099"/>
            <ac:picMk id="6" creationId="{5CE22EA5-C8EF-4A6A-9354-4E7521FBE463}"/>
          </ac:picMkLst>
        </pc:picChg>
        <pc:picChg chg="mod">
          <ac:chgData name="LIEVREMONT Jean-Marc" userId="S::jean-marc.lievremont@businessdecision.com::8ef8f52a-2d55-4b21-9b45-70354fd0d30d" providerId="AD" clId="Web-{2D26579E-B2E5-F2E0-D0B9-D1BAEE64F4AA}" dt="2021-05-19T07:02:15.495" v="172" actId="1076"/>
          <ac:picMkLst>
            <pc:docMk/>
            <pc:sldMk cId="2897463740" sldId="2099"/>
            <ac:picMk id="11" creationId="{3CA7C2D9-D3E7-4B14-9972-F18DFA20FDF5}"/>
          </ac:picMkLst>
        </pc:picChg>
      </pc:sldChg>
      <pc:sldChg chg="modSp del">
        <pc:chgData name="LIEVREMONT Jean-Marc" userId="S::jean-marc.lievremont@businessdecision.com::8ef8f52a-2d55-4b21-9b45-70354fd0d30d" providerId="AD" clId="Web-{2D26579E-B2E5-F2E0-D0B9-D1BAEE64F4AA}" dt="2021-05-19T07:02:34.604" v="176"/>
        <pc:sldMkLst>
          <pc:docMk/>
          <pc:sldMk cId="632091110" sldId="2100"/>
        </pc:sldMkLst>
        <pc:spChg chg="mod">
          <ac:chgData name="LIEVREMONT Jean-Marc" userId="S::jean-marc.lievremont@businessdecision.com::8ef8f52a-2d55-4b21-9b45-70354fd0d30d" providerId="AD" clId="Web-{2D26579E-B2E5-F2E0-D0B9-D1BAEE64F4AA}" dt="2021-05-19T06:58:47.045" v="135" actId="20577"/>
          <ac:spMkLst>
            <pc:docMk/>
            <pc:sldMk cId="632091110" sldId="2100"/>
            <ac:spMk id="6" creationId="{0BA41FCE-ABBB-4C4E-B91A-DDC28F2C8A51}"/>
          </ac:spMkLst>
        </pc:spChg>
      </pc:sldChg>
    </pc:docChg>
  </pc:docChgLst>
  <pc:docChgLst>
    <pc:chgData name="LE GOFF Raphael" userId="S::raphael.legoff@businessdecision.com::f8e670b5-4924-48e4-b3fb-d7d68040050d" providerId="AD" clId="Web-{AE55B8DA-5A86-41BB-87C5-F433F1D7E85F}"/>
    <pc:docChg chg="modSld">
      <pc:chgData name="LE GOFF Raphael" userId="S::raphael.legoff@businessdecision.com::f8e670b5-4924-48e4-b3fb-d7d68040050d" providerId="AD" clId="Web-{AE55B8DA-5A86-41BB-87C5-F433F1D7E85F}" dt="2022-04-29T13:57:48.516" v="5" actId="20577"/>
      <pc:docMkLst>
        <pc:docMk/>
      </pc:docMkLst>
      <pc:sldChg chg="modSp">
        <pc:chgData name="LE GOFF Raphael" userId="S::raphael.legoff@businessdecision.com::f8e670b5-4924-48e4-b3fb-d7d68040050d" providerId="AD" clId="Web-{AE55B8DA-5A86-41BB-87C5-F433F1D7E85F}" dt="2022-04-29T13:55:07.481" v="1" actId="20577"/>
        <pc:sldMkLst>
          <pc:docMk/>
          <pc:sldMk cId="768873104" sldId="2145706435"/>
        </pc:sldMkLst>
        <pc:spChg chg="mod">
          <ac:chgData name="LE GOFF Raphael" userId="S::raphael.legoff@businessdecision.com::f8e670b5-4924-48e4-b3fb-d7d68040050d" providerId="AD" clId="Web-{AE55B8DA-5A86-41BB-87C5-F433F1D7E85F}" dt="2022-04-29T13:55:07.481" v="1" actId="20577"/>
          <ac:spMkLst>
            <pc:docMk/>
            <pc:sldMk cId="768873104" sldId="2145706435"/>
            <ac:spMk id="36" creationId="{1B47EDAB-91A2-4E49-8B67-32FD5CE9DECF}"/>
          </ac:spMkLst>
        </pc:spChg>
      </pc:sldChg>
      <pc:sldChg chg="modSp">
        <pc:chgData name="LE GOFF Raphael" userId="S::raphael.legoff@businessdecision.com::f8e670b5-4924-48e4-b3fb-d7d68040050d" providerId="AD" clId="Web-{AE55B8DA-5A86-41BB-87C5-F433F1D7E85F}" dt="2022-04-29T13:57:06.968" v="3" actId="20577"/>
        <pc:sldMkLst>
          <pc:docMk/>
          <pc:sldMk cId="327629745" sldId="2147469229"/>
        </pc:sldMkLst>
        <pc:spChg chg="mod">
          <ac:chgData name="LE GOFF Raphael" userId="S::raphael.legoff@businessdecision.com::f8e670b5-4924-48e4-b3fb-d7d68040050d" providerId="AD" clId="Web-{AE55B8DA-5A86-41BB-87C5-F433F1D7E85F}" dt="2022-04-29T13:57:06.968" v="3" actId="20577"/>
          <ac:spMkLst>
            <pc:docMk/>
            <pc:sldMk cId="327629745" sldId="2147469229"/>
            <ac:spMk id="35" creationId="{B74EBF7E-405B-4EDD-818D-2DEEC15F6014}"/>
          </ac:spMkLst>
        </pc:spChg>
      </pc:sldChg>
      <pc:sldChg chg="modSp">
        <pc:chgData name="LE GOFF Raphael" userId="S::raphael.legoff@businessdecision.com::f8e670b5-4924-48e4-b3fb-d7d68040050d" providerId="AD" clId="Web-{AE55B8DA-5A86-41BB-87C5-F433F1D7E85F}" dt="2022-04-29T13:57:48.516" v="5" actId="20577"/>
        <pc:sldMkLst>
          <pc:docMk/>
          <pc:sldMk cId="2964287932" sldId="2147469230"/>
        </pc:sldMkLst>
        <pc:spChg chg="mod">
          <ac:chgData name="LE GOFF Raphael" userId="S::raphael.legoff@businessdecision.com::f8e670b5-4924-48e4-b3fb-d7d68040050d" providerId="AD" clId="Web-{AE55B8DA-5A86-41BB-87C5-F433F1D7E85F}" dt="2022-04-29T13:57:48.516" v="5" actId="20577"/>
          <ac:spMkLst>
            <pc:docMk/>
            <pc:sldMk cId="2964287932" sldId="2147469230"/>
            <ac:spMk id="55" creationId="{04621D7E-9C67-493F-9A71-B992144625C4}"/>
          </ac:spMkLst>
        </pc:spChg>
      </pc:sldChg>
    </pc:docChg>
  </pc:docChgLst>
  <pc:docChgLst>
    <pc:chgData name="ROSSET Estelle" userId="b6d1c003-2893-4825-ab6c-ff4ad4c01fc2" providerId="ADAL" clId="{65946100-9C59-4FB0-9305-C9EAE3E55503}"/>
    <pc:docChg chg="undo redo custSel addSld delSld modSld sldOrd addSection modSection">
      <pc:chgData name="ROSSET Estelle" userId="b6d1c003-2893-4825-ab6c-ff4ad4c01fc2" providerId="ADAL" clId="{65946100-9C59-4FB0-9305-C9EAE3E55503}" dt="2022-04-19T14:15:49.470" v="11279" actId="20577"/>
      <pc:docMkLst>
        <pc:docMk/>
      </pc:docMkLst>
      <pc:sldChg chg="ord">
        <pc:chgData name="ROSSET Estelle" userId="b6d1c003-2893-4825-ab6c-ff4ad4c01fc2" providerId="ADAL" clId="{65946100-9C59-4FB0-9305-C9EAE3E55503}" dt="2022-04-08T08:46:14.800" v="5"/>
        <pc:sldMkLst>
          <pc:docMk/>
          <pc:sldMk cId="3484700525" sldId="2045"/>
        </pc:sldMkLst>
      </pc:sldChg>
      <pc:sldChg chg="ord">
        <pc:chgData name="ROSSET Estelle" userId="b6d1c003-2893-4825-ab6c-ff4ad4c01fc2" providerId="ADAL" clId="{65946100-9C59-4FB0-9305-C9EAE3E55503}" dt="2022-04-08T09:32:13.392" v="1207"/>
        <pc:sldMkLst>
          <pc:docMk/>
          <pc:sldMk cId="2395440489" sldId="2077"/>
        </pc:sldMkLst>
      </pc:sldChg>
      <pc:sldChg chg="modSp mod modNotesTx">
        <pc:chgData name="ROSSET Estelle" userId="b6d1c003-2893-4825-ab6c-ff4ad4c01fc2" providerId="ADAL" clId="{65946100-9C59-4FB0-9305-C9EAE3E55503}" dt="2022-04-12T12:47:31.693" v="10695" actId="1036"/>
        <pc:sldMkLst>
          <pc:docMk/>
          <pc:sldMk cId="871713789" sldId="3476"/>
        </pc:sldMkLst>
        <pc:spChg chg="mod">
          <ac:chgData name="ROSSET Estelle" userId="b6d1c003-2893-4825-ab6c-ff4ad4c01fc2" providerId="ADAL" clId="{65946100-9C59-4FB0-9305-C9EAE3E55503}" dt="2022-04-12T12:47:14.723" v="10687" actId="14100"/>
          <ac:spMkLst>
            <pc:docMk/>
            <pc:sldMk cId="871713789" sldId="3476"/>
            <ac:spMk id="6" creationId="{60C68A91-B57C-4D8E-92E2-515494F90526}"/>
          </ac:spMkLst>
        </pc:spChg>
        <pc:picChg chg="mod">
          <ac:chgData name="ROSSET Estelle" userId="b6d1c003-2893-4825-ab6c-ff4ad4c01fc2" providerId="ADAL" clId="{65946100-9C59-4FB0-9305-C9EAE3E55503}" dt="2022-04-12T12:47:31.693" v="10695" actId="1036"/>
          <ac:picMkLst>
            <pc:docMk/>
            <pc:sldMk cId="871713789" sldId="3476"/>
            <ac:picMk id="5" creationId="{6F93D9B9-A6B3-4577-8772-C78D2EA963E8}"/>
          </ac:picMkLst>
        </pc:picChg>
        <pc:picChg chg="mod">
          <ac:chgData name="ROSSET Estelle" userId="b6d1c003-2893-4825-ab6c-ff4ad4c01fc2" providerId="ADAL" clId="{65946100-9C59-4FB0-9305-C9EAE3E55503}" dt="2022-04-12T12:47:04.729" v="10685" actId="1076"/>
          <ac:picMkLst>
            <pc:docMk/>
            <pc:sldMk cId="871713789" sldId="3476"/>
            <ac:picMk id="9" creationId="{ED54219C-39AC-4D1F-BC1D-1BEDD07827CF}"/>
          </ac:picMkLst>
        </pc:picChg>
      </pc:sldChg>
      <pc:sldChg chg="addSp delSp modSp del mod delAnim modAnim">
        <pc:chgData name="ROSSET Estelle" userId="b6d1c003-2893-4825-ab6c-ff4ad4c01fc2" providerId="ADAL" clId="{65946100-9C59-4FB0-9305-C9EAE3E55503}" dt="2022-04-12T10:21:56.821" v="10125" actId="47"/>
        <pc:sldMkLst>
          <pc:docMk/>
          <pc:sldMk cId="1027590933" sldId="9444"/>
        </pc:sldMkLst>
        <pc:spChg chg="del mod">
          <ac:chgData name="ROSSET Estelle" userId="b6d1c003-2893-4825-ab6c-ff4ad4c01fc2" providerId="ADAL" clId="{65946100-9C59-4FB0-9305-C9EAE3E55503}" dt="2022-04-12T09:48:04.295" v="9432" actId="478"/>
          <ac:spMkLst>
            <pc:docMk/>
            <pc:sldMk cId="1027590933" sldId="9444"/>
            <ac:spMk id="10" creationId="{DAFF9F7E-7690-4F8E-9019-6EF49FA00675}"/>
          </ac:spMkLst>
        </pc:spChg>
        <pc:spChg chg="add del">
          <ac:chgData name="ROSSET Estelle" userId="b6d1c003-2893-4825-ab6c-ff4ad4c01fc2" providerId="ADAL" clId="{65946100-9C59-4FB0-9305-C9EAE3E55503}" dt="2022-04-12T09:18:40.351" v="8060" actId="22"/>
          <ac:spMkLst>
            <pc:docMk/>
            <pc:sldMk cId="1027590933" sldId="9444"/>
            <ac:spMk id="12" creationId="{114098AE-22BA-42B7-AE4F-7C7E5387D6B0}"/>
          </ac:spMkLst>
        </pc:spChg>
        <pc:spChg chg="mod">
          <ac:chgData name="ROSSET Estelle" userId="b6d1c003-2893-4825-ab6c-ff4ad4c01fc2" providerId="ADAL" clId="{65946100-9C59-4FB0-9305-C9EAE3E55503}" dt="2022-04-12T10:09:38.744" v="10010" actId="20577"/>
          <ac:spMkLst>
            <pc:docMk/>
            <pc:sldMk cId="1027590933" sldId="9444"/>
            <ac:spMk id="13" creationId="{40A9113E-BB80-47A4-ACE3-9569ADFE8D69}"/>
          </ac:spMkLst>
        </pc:spChg>
        <pc:spChg chg="del">
          <ac:chgData name="ROSSET Estelle" userId="b6d1c003-2893-4825-ab6c-ff4ad4c01fc2" providerId="ADAL" clId="{65946100-9C59-4FB0-9305-C9EAE3E55503}" dt="2022-04-12T09:48:08.480" v="9435" actId="478"/>
          <ac:spMkLst>
            <pc:docMk/>
            <pc:sldMk cId="1027590933" sldId="9444"/>
            <ac:spMk id="14" creationId="{72300DAF-F2B2-420A-8523-37F0DB7640D4}"/>
          </ac:spMkLst>
        </pc:spChg>
        <pc:picChg chg="del">
          <ac:chgData name="ROSSET Estelle" userId="b6d1c003-2893-4825-ab6c-ff4ad4c01fc2" providerId="ADAL" clId="{65946100-9C59-4FB0-9305-C9EAE3E55503}" dt="2022-04-12T09:48:09.111" v="9436" actId="478"/>
          <ac:picMkLst>
            <pc:docMk/>
            <pc:sldMk cId="1027590933" sldId="9444"/>
            <ac:picMk id="2" creationId="{18079113-24A6-4511-B52E-4FCC02AC75B9}"/>
          </ac:picMkLst>
        </pc:picChg>
        <pc:picChg chg="del">
          <ac:chgData name="ROSSET Estelle" userId="b6d1c003-2893-4825-ab6c-ff4ad4c01fc2" providerId="ADAL" clId="{65946100-9C59-4FB0-9305-C9EAE3E55503}" dt="2022-04-12T09:48:07.863" v="9434" actId="478"/>
          <ac:picMkLst>
            <pc:docMk/>
            <pc:sldMk cId="1027590933" sldId="9444"/>
            <ac:picMk id="6" creationId="{F46194C5-8036-4A08-8919-C41FB1929094}"/>
          </ac:picMkLst>
        </pc:picChg>
        <pc:picChg chg="del">
          <ac:chgData name="ROSSET Estelle" userId="b6d1c003-2893-4825-ab6c-ff4ad4c01fc2" providerId="ADAL" clId="{65946100-9C59-4FB0-9305-C9EAE3E55503}" dt="2022-04-12T09:48:09.677" v="9437" actId="478"/>
          <ac:picMkLst>
            <pc:docMk/>
            <pc:sldMk cId="1027590933" sldId="9444"/>
            <ac:picMk id="11" creationId="{C8388AA6-5797-4F81-8CE5-541EFCDEFFFF}"/>
          </ac:picMkLst>
        </pc:picChg>
        <pc:picChg chg="del">
          <ac:chgData name="ROSSET Estelle" userId="b6d1c003-2893-4825-ab6c-ff4ad4c01fc2" providerId="ADAL" clId="{65946100-9C59-4FB0-9305-C9EAE3E55503}" dt="2022-04-12T09:48:06.186" v="9433" actId="478"/>
          <ac:picMkLst>
            <pc:docMk/>
            <pc:sldMk cId="1027590933" sldId="9444"/>
            <ac:picMk id="1026" creationId="{FDD8CCE4-3B99-4486-8BC2-88AA0E3C7C5E}"/>
          </ac:picMkLst>
        </pc:picChg>
      </pc:sldChg>
      <pc:sldChg chg="modSp">
        <pc:chgData name="ROSSET Estelle" userId="b6d1c003-2893-4825-ab6c-ff4ad4c01fc2" providerId="ADAL" clId="{65946100-9C59-4FB0-9305-C9EAE3E55503}" dt="2022-04-12T09:55:57.043" v="9710" actId="255"/>
        <pc:sldMkLst>
          <pc:docMk/>
          <pc:sldMk cId="132092660" sldId="2145706410"/>
        </pc:sldMkLst>
        <pc:spChg chg="mod">
          <ac:chgData name="ROSSET Estelle" userId="b6d1c003-2893-4825-ab6c-ff4ad4c01fc2" providerId="ADAL" clId="{65946100-9C59-4FB0-9305-C9EAE3E55503}" dt="2022-04-12T09:55:57.043" v="9710" actId="255"/>
          <ac:spMkLst>
            <pc:docMk/>
            <pc:sldMk cId="132092660" sldId="2145706410"/>
            <ac:spMk id="18" creationId="{5C0D2592-D94F-4EC9-AF84-655EE95FF70F}"/>
          </ac:spMkLst>
        </pc:spChg>
      </pc:sldChg>
      <pc:sldChg chg="addSp delSp modSp mod delAnim modAnim">
        <pc:chgData name="ROSSET Estelle" userId="b6d1c003-2893-4825-ab6c-ff4ad4c01fc2" providerId="ADAL" clId="{65946100-9C59-4FB0-9305-C9EAE3E55503}" dt="2022-04-08T10:19:04.207" v="2533"/>
        <pc:sldMkLst>
          <pc:docMk/>
          <pc:sldMk cId="979255221" sldId="2145706425"/>
        </pc:sldMkLst>
        <pc:spChg chg="add del mod">
          <ac:chgData name="ROSSET Estelle" userId="b6d1c003-2893-4825-ab6c-ff4ad4c01fc2" providerId="ADAL" clId="{65946100-9C59-4FB0-9305-C9EAE3E55503}" dt="2022-04-08T09:57:09.756" v="2387" actId="478"/>
          <ac:spMkLst>
            <pc:docMk/>
            <pc:sldMk cId="979255221" sldId="2145706425"/>
            <ac:spMk id="5" creationId="{89F0A78C-7646-4046-8884-60CAEC93FADF}"/>
          </ac:spMkLst>
        </pc:spChg>
        <pc:spChg chg="add mod">
          <ac:chgData name="ROSSET Estelle" userId="b6d1c003-2893-4825-ab6c-ff4ad4c01fc2" providerId="ADAL" clId="{65946100-9C59-4FB0-9305-C9EAE3E55503}" dt="2022-04-08T09:54:40.145" v="2157" actId="21"/>
          <ac:spMkLst>
            <pc:docMk/>
            <pc:sldMk cId="979255221" sldId="2145706425"/>
            <ac:spMk id="6" creationId="{96EB61EC-37A1-4CDE-8238-99A5BF5AFDD8}"/>
          </ac:spMkLst>
        </pc:spChg>
        <pc:spChg chg="add mod">
          <ac:chgData name="ROSSET Estelle" userId="b6d1c003-2893-4825-ab6c-ff4ad4c01fc2" providerId="ADAL" clId="{65946100-9C59-4FB0-9305-C9EAE3E55503}" dt="2022-04-08T10:01:14.798" v="2439" actId="1076"/>
          <ac:spMkLst>
            <pc:docMk/>
            <pc:sldMk cId="979255221" sldId="2145706425"/>
            <ac:spMk id="7" creationId="{E1F9D35A-CB17-43A0-A256-E2FB95ADE373}"/>
          </ac:spMkLst>
        </pc:spChg>
        <pc:spChg chg="mod">
          <ac:chgData name="ROSSET Estelle" userId="b6d1c003-2893-4825-ab6c-ff4ad4c01fc2" providerId="ADAL" clId="{65946100-9C59-4FB0-9305-C9EAE3E55503}" dt="2022-04-08T09:58:45.487" v="2405" actId="1076"/>
          <ac:spMkLst>
            <pc:docMk/>
            <pc:sldMk cId="979255221" sldId="2145706425"/>
            <ac:spMk id="8" creationId="{8792A1F8-8752-4782-8793-5E1A34033E51}"/>
          </ac:spMkLst>
        </pc:spChg>
        <pc:spChg chg="del mod">
          <ac:chgData name="ROSSET Estelle" userId="b6d1c003-2893-4825-ab6c-ff4ad4c01fc2" providerId="ADAL" clId="{65946100-9C59-4FB0-9305-C9EAE3E55503}" dt="2022-04-08T09:57:07.085" v="2386" actId="478"/>
          <ac:spMkLst>
            <pc:docMk/>
            <pc:sldMk cId="979255221" sldId="2145706425"/>
            <ac:spMk id="9" creationId="{5A6475E8-29A2-488C-9358-8F6A3C3EACFA}"/>
          </ac:spMkLst>
        </pc:spChg>
        <pc:spChg chg="add mod">
          <ac:chgData name="ROSSET Estelle" userId="b6d1c003-2893-4825-ab6c-ff4ad4c01fc2" providerId="ADAL" clId="{65946100-9C59-4FB0-9305-C9EAE3E55503}" dt="2022-04-08T10:01:09.825" v="2438" actId="255"/>
          <ac:spMkLst>
            <pc:docMk/>
            <pc:sldMk cId="979255221" sldId="2145706425"/>
            <ac:spMk id="10" creationId="{D2BF3B3A-DF03-4F67-B1F1-4F15FE132D1A}"/>
          </ac:spMkLst>
        </pc:spChg>
        <pc:graphicFrameChg chg="add del mod">
          <ac:chgData name="ROSSET Estelle" userId="b6d1c003-2893-4825-ab6c-ff4ad4c01fc2" providerId="ADAL" clId="{65946100-9C59-4FB0-9305-C9EAE3E55503}" dt="2022-04-08T10:15:48.328" v="2495" actId="478"/>
          <ac:graphicFrameMkLst>
            <pc:docMk/>
            <pc:sldMk cId="979255221" sldId="2145706425"/>
            <ac:graphicFrameMk id="20" creationId="{D2548D81-DDAC-40FA-AEA9-576CC96D573D}"/>
          </ac:graphicFrameMkLst>
        </pc:graphicFrameChg>
        <pc:graphicFrameChg chg="add del mod">
          <ac:chgData name="ROSSET Estelle" userId="b6d1c003-2893-4825-ab6c-ff4ad4c01fc2" providerId="ADAL" clId="{65946100-9C59-4FB0-9305-C9EAE3E55503}" dt="2022-04-08T10:15:54.043" v="2497" actId="478"/>
          <ac:graphicFrameMkLst>
            <pc:docMk/>
            <pc:sldMk cId="979255221" sldId="2145706425"/>
            <ac:graphicFrameMk id="21" creationId="{75237930-B137-4927-AAC3-45D9BD41B8B7}"/>
          </ac:graphicFrameMkLst>
        </pc:graphicFrameChg>
        <pc:graphicFrameChg chg="add del mod">
          <ac:chgData name="ROSSET Estelle" userId="b6d1c003-2893-4825-ab6c-ff4ad4c01fc2" providerId="ADAL" clId="{65946100-9C59-4FB0-9305-C9EAE3E55503}" dt="2022-04-08T10:16:16.198" v="2501" actId="478"/>
          <ac:graphicFrameMkLst>
            <pc:docMk/>
            <pc:sldMk cId="979255221" sldId="2145706425"/>
            <ac:graphicFrameMk id="22" creationId="{7185E555-29CA-432C-9ED7-DF7E2506C26F}"/>
          </ac:graphicFrameMkLst>
        </pc:graphicFrameChg>
        <pc:graphicFrameChg chg="add del mod">
          <ac:chgData name="ROSSET Estelle" userId="b6d1c003-2893-4825-ab6c-ff4ad4c01fc2" providerId="ADAL" clId="{65946100-9C59-4FB0-9305-C9EAE3E55503}" dt="2022-04-08T10:16:47.485" v="2509" actId="478"/>
          <ac:graphicFrameMkLst>
            <pc:docMk/>
            <pc:sldMk cId="979255221" sldId="2145706425"/>
            <ac:graphicFrameMk id="25" creationId="{C9CCA966-76F7-46A8-BAD3-68391D966E96}"/>
          </ac:graphicFrameMkLst>
        </pc:graphicFrameChg>
        <pc:graphicFrameChg chg="add del mod">
          <ac:chgData name="ROSSET Estelle" userId="b6d1c003-2893-4825-ab6c-ff4ad4c01fc2" providerId="ADAL" clId="{65946100-9C59-4FB0-9305-C9EAE3E55503}" dt="2022-04-08T10:16:53.572" v="2511" actId="478"/>
          <ac:graphicFrameMkLst>
            <pc:docMk/>
            <pc:sldMk cId="979255221" sldId="2145706425"/>
            <ac:graphicFrameMk id="26" creationId="{5B91B138-A307-4D2C-B953-8E69CAF91743}"/>
          </ac:graphicFrameMkLst>
        </pc:graphicFrameChg>
        <pc:graphicFrameChg chg="add del mod">
          <ac:chgData name="ROSSET Estelle" userId="b6d1c003-2893-4825-ab6c-ff4ad4c01fc2" providerId="ADAL" clId="{65946100-9C59-4FB0-9305-C9EAE3E55503}" dt="2022-04-08T10:17:01.973" v="2514" actId="478"/>
          <ac:graphicFrameMkLst>
            <pc:docMk/>
            <pc:sldMk cId="979255221" sldId="2145706425"/>
            <ac:graphicFrameMk id="27" creationId="{B327F322-4B45-4511-8CE8-86FABE83FD5A}"/>
          </ac:graphicFrameMkLst>
        </pc:graphicFrameChg>
        <pc:picChg chg="add del mod modCrop">
          <ac:chgData name="ROSSET Estelle" userId="b6d1c003-2893-4825-ab6c-ff4ad4c01fc2" providerId="ADAL" clId="{65946100-9C59-4FB0-9305-C9EAE3E55503}" dt="2022-04-08T10:15:43.351" v="2493" actId="478"/>
          <ac:picMkLst>
            <pc:docMk/>
            <pc:sldMk cId="979255221" sldId="2145706425"/>
            <ac:picMk id="15" creationId="{86EDAC79-C4F7-4A30-94DD-8C972B2E7DC7}"/>
          </ac:picMkLst>
        </pc:picChg>
        <pc:picChg chg="add del mod">
          <ac:chgData name="ROSSET Estelle" userId="b6d1c003-2893-4825-ab6c-ff4ad4c01fc2" providerId="ADAL" clId="{65946100-9C59-4FB0-9305-C9EAE3E55503}" dt="2022-04-08T10:02:04.776" v="2441" actId="478"/>
          <ac:picMkLst>
            <pc:docMk/>
            <pc:sldMk cId="979255221" sldId="2145706425"/>
            <ac:picMk id="17" creationId="{8D7D7591-0031-4CF4-8AF8-FB9B9F5B282A}"/>
          </ac:picMkLst>
        </pc:picChg>
        <pc:picChg chg="add mod modCrop">
          <ac:chgData name="ROSSET Estelle" userId="b6d1c003-2893-4825-ab6c-ff4ad4c01fc2" providerId="ADAL" clId="{65946100-9C59-4FB0-9305-C9EAE3E55503}" dt="2022-04-08T10:18:29.441" v="2529" actId="1076"/>
          <ac:picMkLst>
            <pc:docMk/>
            <pc:sldMk cId="979255221" sldId="2145706425"/>
            <ac:picMk id="19" creationId="{364CABEF-C328-4911-9DB9-5FCA900CAA54}"/>
          </ac:picMkLst>
        </pc:picChg>
        <pc:picChg chg="add del mod">
          <ac:chgData name="ROSSET Estelle" userId="b6d1c003-2893-4825-ab6c-ff4ad4c01fc2" providerId="ADAL" clId="{65946100-9C59-4FB0-9305-C9EAE3E55503}" dt="2022-04-08T10:16:43.403" v="2507" actId="478"/>
          <ac:picMkLst>
            <pc:docMk/>
            <pc:sldMk cId="979255221" sldId="2145706425"/>
            <ac:picMk id="24" creationId="{B5CD488D-0D8C-4111-9EE8-331350DBB144}"/>
          </ac:picMkLst>
        </pc:picChg>
        <pc:picChg chg="add mod modCrop">
          <ac:chgData name="ROSSET Estelle" userId="b6d1c003-2893-4825-ab6c-ff4ad4c01fc2" providerId="ADAL" clId="{65946100-9C59-4FB0-9305-C9EAE3E55503}" dt="2022-04-08T10:18:33.266" v="2530" actId="1076"/>
          <ac:picMkLst>
            <pc:docMk/>
            <pc:sldMk cId="979255221" sldId="2145706425"/>
            <ac:picMk id="29" creationId="{F14AD310-00B8-4CF1-A26F-76C23E6D582A}"/>
          </ac:picMkLst>
        </pc:picChg>
        <pc:cxnChg chg="add mod">
          <ac:chgData name="ROSSET Estelle" userId="b6d1c003-2893-4825-ab6c-ff4ad4c01fc2" providerId="ADAL" clId="{65946100-9C59-4FB0-9305-C9EAE3E55503}" dt="2022-04-08T09:58:55.280" v="2410" actId="1038"/>
          <ac:cxnSpMkLst>
            <pc:docMk/>
            <pc:sldMk cId="979255221" sldId="2145706425"/>
            <ac:cxnSpMk id="12" creationId="{B24C888E-38E1-4E8E-8035-5E19008BF801}"/>
          </ac:cxnSpMkLst>
        </pc:cxnChg>
      </pc:sldChg>
      <pc:sldChg chg="addSp delSp modSp mod addAnim delAnim modAnim">
        <pc:chgData name="ROSSET Estelle" userId="b6d1c003-2893-4825-ab6c-ff4ad4c01fc2" providerId="ADAL" clId="{65946100-9C59-4FB0-9305-C9EAE3E55503}" dt="2022-04-08T12:26:41.532" v="2627" actId="1036"/>
        <pc:sldMkLst>
          <pc:docMk/>
          <pc:sldMk cId="2003020122" sldId="2145706430"/>
        </pc:sldMkLst>
        <pc:spChg chg="mod">
          <ac:chgData name="ROSSET Estelle" userId="b6d1c003-2893-4825-ab6c-ff4ad4c01fc2" providerId="ADAL" clId="{65946100-9C59-4FB0-9305-C9EAE3E55503}" dt="2022-04-08T09:28:32.551" v="1070" actId="1035"/>
          <ac:spMkLst>
            <pc:docMk/>
            <pc:sldMk cId="2003020122" sldId="2145706430"/>
            <ac:spMk id="2" creationId="{922EDD58-C037-4E7C-95EB-3B1CCB6BE0BF}"/>
          </ac:spMkLst>
        </pc:spChg>
        <pc:spChg chg="mod">
          <ac:chgData name="ROSSET Estelle" userId="b6d1c003-2893-4825-ab6c-ff4ad4c01fc2" providerId="ADAL" clId="{65946100-9C59-4FB0-9305-C9EAE3E55503}" dt="2022-04-08T09:16:17.439" v="682" actId="1036"/>
          <ac:spMkLst>
            <pc:docMk/>
            <pc:sldMk cId="2003020122" sldId="2145706430"/>
            <ac:spMk id="3" creationId="{E4491C75-2240-4571-80CE-C815636E70FF}"/>
          </ac:spMkLst>
        </pc:spChg>
        <pc:spChg chg="mod">
          <ac:chgData name="ROSSET Estelle" userId="b6d1c003-2893-4825-ab6c-ff4ad4c01fc2" providerId="ADAL" clId="{65946100-9C59-4FB0-9305-C9EAE3E55503}" dt="2022-04-08T09:13:04.685" v="550" actId="1035"/>
          <ac:spMkLst>
            <pc:docMk/>
            <pc:sldMk cId="2003020122" sldId="2145706430"/>
            <ac:spMk id="4" creationId="{F6DE00D9-604A-47CC-9776-CBCD4718CE42}"/>
          </ac:spMkLst>
        </pc:spChg>
        <pc:spChg chg="add del mod">
          <ac:chgData name="ROSSET Estelle" userId="b6d1c003-2893-4825-ab6c-ff4ad4c01fc2" providerId="ADAL" clId="{65946100-9C59-4FB0-9305-C9EAE3E55503}" dt="2022-04-08T09:02:38.743" v="123" actId="478"/>
          <ac:spMkLst>
            <pc:docMk/>
            <pc:sldMk cId="2003020122" sldId="2145706430"/>
            <ac:spMk id="6" creationId="{4138256E-8179-4D9C-BF32-789B2EF4888F}"/>
          </ac:spMkLst>
        </pc:spChg>
        <pc:spChg chg="mod">
          <ac:chgData name="ROSSET Estelle" userId="b6d1c003-2893-4825-ab6c-ff4ad4c01fc2" providerId="ADAL" clId="{65946100-9C59-4FB0-9305-C9EAE3E55503}" dt="2022-04-08T09:36:39.958" v="1331" actId="1076"/>
          <ac:spMkLst>
            <pc:docMk/>
            <pc:sldMk cId="2003020122" sldId="2145706430"/>
            <ac:spMk id="9" creationId="{3D4BCBDC-855B-4655-9D37-3D18A8035CF0}"/>
          </ac:spMkLst>
        </pc:spChg>
        <pc:spChg chg="add del mod">
          <ac:chgData name="ROSSET Estelle" userId="b6d1c003-2893-4825-ab6c-ff4ad4c01fc2" providerId="ADAL" clId="{65946100-9C59-4FB0-9305-C9EAE3E55503}" dt="2022-04-08T09:32:44.637" v="1210" actId="478"/>
          <ac:spMkLst>
            <pc:docMk/>
            <pc:sldMk cId="2003020122" sldId="2145706430"/>
            <ac:spMk id="10" creationId="{1A83F603-BBF4-46B4-8A85-C3DC5FD3762C}"/>
          </ac:spMkLst>
        </pc:spChg>
        <pc:spChg chg="mod">
          <ac:chgData name="ROSSET Estelle" userId="b6d1c003-2893-4825-ab6c-ff4ad4c01fc2" providerId="ADAL" clId="{65946100-9C59-4FB0-9305-C9EAE3E55503}" dt="2022-04-08T09:36:36.780" v="1330" actId="1076"/>
          <ac:spMkLst>
            <pc:docMk/>
            <pc:sldMk cId="2003020122" sldId="2145706430"/>
            <ac:spMk id="11" creationId="{61340BF6-934B-4392-8DBE-5E2047E713E0}"/>
          </ac:spMkLst>
        </pc:spChg>
        <pc:spChg chg="add mod">
          <ac:chgData name="ROSSET Estelle" userId="b6d1c003-2893-4825-ab6c-ff4ad4c01fc2" providerId="ADAL" clId="{65946100-9C59-4FB0-9305-C9EAE3E55503}" dt="2022-04-08T09:41:07.427" v="1436" actId="1076"/>
          <ac:spMkLst>
            <pc:docMk/>
            <pc:sldMk cId="2003020122" sldId="2145706430"/>
            <ac:spMk id="12" creationId="{B903D28D-6579-4782-86AC-18F1B1815E7E}"/>
          </ac:spMkLst>
        </pc:spChg>
        <pc:spChg chg="mod">
          <ac:chgData name="ROSSET Estelle" userId="b6d1c003-2893-4825-ab6c-ff4ad4c01fc2" providerId="ADAL" clId="{65946100-9C59-4FB0-9305-C9EAE3E55503}" dt="2022-04-08T09:36:55.765" v="1337" actId="1076"/>
          <ac:spMkLst>
            <pc:docMk/>
            <pc:sldMk cId="2003020122" sldId="2145706430"/>
            <ac:spMk id="15" creationId="{6E349DAB-D8D6-4E9B-AFF4-B6326CAC02F3}"/>
          </ac:spMkLst>
        </pc:spChg>
        <pc:spChg chg="mod">
          <ac:chgData name="ROSSET Estelle" userId="b6d1c003-2893-4825-ab6c-ff4ad4c01fc2" providerId="ADAL" clId="{65946100-9C59-4FB0-9305-C9EAE3E55503}" dt="2022-04-08T09:36:23.840" v="1327" actId="404"/>
          <ac:spMkLst>
            <pc:docMk/>
            <pc:sldMk cId="2003020122" sldId="2145706430"/>
            <ac:spMk id="20" creationId="{CBD59485-783D-4000-B04A-CC0A2E7BCAF2}"/>
          </ac:spMkLst>
        </pc:spChg>
        <pc:spChg chg="add mod">
          <ac:chgData name="ROSSET Estelle" userId="b6d1c003-2893-4825-ab6c-ff4ad4c01fc2" providerId="ADAL" clId="{65946100-9C59-4FB0-9305-C9EAE3E55503}" dt="2022-04-08T09:17:45.227" v="777" actId="255"/>
          <ac:spMkLst>
            <pc:docMk/>
            <pc:sldMk cId="2003020122" sldId="2145706430"/>
            <ac:spMk id="22" creationId="{7A3C988A-3C83-48EE-907F-FAC93C07DE93}"/>
          </ac:spMkLst>
        </pc:spChg>
        <pc:spChg chg="add del mod">
          <ac:chgData name="ROSSET Estelle" userId="b6d1c003-2893-4825-ab6c-ff4ad4c01fc2" providerId="ADAL" clId="{65946100-9C59-4FB0-9305-C9EAE3E55503}" dt="2022-04-08T09:12:04.546" v="480" actId="478"/>
          <ac:spMkLst>
            <pc:docMk/>
            <pc:sldMk cId="2003020122" sldId="2145706430"/>
            <ac:spMk id="23" creationId="{67D6ACEE-B53E-4A80-AD28-54F6785261C4}"/>
          </ac:spMkLst>
        </pc:spChg>
        <pc:spChg chg="add del mod">
          <ac:chgData name="ROSSET Estelle" userId="b6d1c003-2893-4825-ab6c-ff4ad4c01fc2" providerId="ADAL" clId="{65946100-9C59-4FB0-9305-C9EAE3E55503}" dt="2022-04-08T09:25:45.347" v="1020" actId="478"/>
          <ac:spMkLst>
            <pc:docMk/>
            <pc:sldMk cId="2003020122" sldId="2145706430"/>
            <ac:spMk id="26" creationId="{E32F2D9D-82AB-45A4-8B34-673137623F12}"/>
          </ac:spMkLst>
        </pc:spChg>
        <pc:spChg chg="mod">
          <ac:chgData name="ROSSET Estelle" userId="b6d1c003-2893-4825-ab6c-ff4ad4c01fc2" providerId="ADAL" clId="{65946100-9C59-4FB0-9305-C9EAE3E55503}" dt="2022-04-08T09:42:44.542" v="1457" actId="552"/>
          <ac:spMkLst>
            <pc:docMk/>
            <pc:sldMk cId="2003020122" sldId="2145706430"/>
            <ac:spMk id="28" creationId="{FF7CB0CC-0F62-470C-A2DA-17E17F03A357}"/>
          </ac:spMkLst>
        </pc:spChg>
        <pc:spChg chg="del mod">
          <ac:chgData name="ROSSET Estelle" userId="b6d1c003-2893-4825-ab6c-ff4ad4c01fc2" providerId="ADAL" clId="{65946100-9C59-4FB0-9305-C9EAE3E55503}" dt="2022-04-08T09:02:00.446" v="103" actId="478"/>
          <ac:spMkLst>
            <pc:docMk/>
            <pc:sldMk cId="2003020122" sldId="2145706430"/>
            <ac:spMk id="29" creationId="{907DF7F7-0931-49FF-9F58-883F419DB651}"/>
          </ac:spMkLst>
        </pc:spChg>
        <pc:spChg chg="del mod">
          <ac:chgData name="ROSSET Estelle" userId="b6d1c003-2893-4825-ab6c-ff4ad4c01fc2" providerId="ADAL" clId="{65946100-9C59-4FB0-9305-C9EAE3E55503}" dt="2022-04-08T09:02:01.307" v="104" actId="478"/>
          <ac:spMkLst>
            <pc:docMk/>
            <pc:sldMk cId="2003020122" sldId="2145706430"/>
            <ac:spMk id="30" creationId="{81087AC4-9552-4E31-8E40-E28C39DA1240}"/>
          </ac:spMkLst>
        </pc:spChg>
        <pc:spChg chg="add mod">
          <ac:chgData name="ROSSET Estelle" userId="b6d1c003-2893-4825-ab6c-ff4ad4c01fc2" providerId="ADAL" clId="{65946100-9C59-4FB0-9305-C9EAE3E55503}" dt="2022-04-08T09:40:11.262" v="1418" actId="14100"/>
          <ac:spMkLst>
            <pc:docMk/>
            <pc:sldMk cId="2003020122" sldId="2145706430"/>
            <ac:spMk id="32" creationId="{B7740043-C870-4D27-9FB2-31209AAE1930}"/>
          </ac:spMkLst>
        </pc:spChg>
        <pc:spChg chg="add del mod">
          <ac:chgData name="ROSSET Estelle" userId="b6d1c003-2893-4825-ab6c-ff4ad4c01fc2" providerId="ADAL" clId="{65946100-9C59-4FB0-9305-C9EAE3E55503}" dt="2022-04-08T09:37:43.562" v="1354" actId="478"/>
          <ac:spMkLst>
            <pc:docMk/>
            <pc:sldMk cId="2003020122" sldId="2145706430"/>
            <ac:spMk id="34" creationId="{BA75D66C-ABB5-4489-A039-3650D7912080}"/>
          </ac:spMkLst>
        </pc:spChg>
        <pc:spChg chg="add mod">
          <ac:chgData name="ROSSET Estelle" userId="b6d1c003-2893-4825-ab6c-ff4ad4c01fc2" providerId="ADAL" clId="{65946100-9C59-4FB0-9305-C9EAE3E55503}" dt="2022-04-08T09:42:44.542" v="1457" actId="552"/>
          <ac:spMkLst>
            <pc:docMk/>
            <pc:sldMk cId="2003020122" sldId="2145706430"/>
            <ac:spMk id="37" creationId="{D09FA993-39B2-46A3-ACB6-D1401F668738}"/>
          </ac:spMkLst>
        </pc:spChg>
        <pc:spChg chg="add del mod">
          <ac:chgData name="ROSSET Estelle" userId="b6d1c003-2893-4825-ab6c-ff4ad4c01fc2" providerId="ADAL" clId="{65946100-9C59-4FB0-9305-C9EAE3E55503}" dt="2022-04-08T09:21:01.602" v="896" actId="478"/>
          <ac:spMkLst>
            <pc:docMk/>
            <pc:sldMk cId="2003020122" sldId="2145706430"/>
            <ac:spMk id="38" creationId="{D54F8D09-79E9-4095-8DC5-B4E15D68BE89}"/>
          </ac:spMkLst>
        </pc:spChg>
        <pc:spChg chg="add mod">
          <ac:chgData name="ROSSET Estelle" userId="b6d1c003-2893-4825-ab6c-ff4ad4c01fc2" providerId="ADAL" clId="{65946100-9C59-4FB0-9305-C9EAE3E55503}" dt="2022-04-08T09:39:58.267" v="1416" actId="1076"/>
          <ac:spMkLst>
            <pc:docMk/>
            <pc:sldMk cId="2003020122" sldId="2145706430"/>
            <ac:spMk id="39" creationId="{E7349071-7199-446D-BCA0-21A3C813D153}"/>
          </ac:spMkLst>
        </pc:spChg>
        <pc:spChg chg="add mod">
          <ac:chgData name="ROSSET Estelle" userId="b6d1c003-2893-4825-ab6c-ff4ad4c01fc2" providerId="ADAL" clId="{65946100-9C59-4FB0-9305-C9EAE3E55503}" dt="2022-04-08T09:40:40.814" v="1426" actId="552"/>
          <ac:spMkLst>
            <pc:docMk/>
            <pc:sldMk cId="2003020122" sldId="2145706430"/>
            <ac:spMk id="40" creationId="{F844AEF1-D9DD-4B08-B921-D25EC179DC9D}"/>
          </ac:spMkLst>
        </pc:spChg>
        <pc:spChg chg="add mod">
          <ac:chgData name="ROSSET Estelle" userId="b6d1c003-2893-4825-ab6c-ff4ad4c01fc2" providerId="ADAL" clId="{65946100-9C59-4FB0-9305-C9EAE3E55503}" dt="2022-04-08T09:24:56.104" v="952" actId="20577"/>
          <ac:spMkLst>
            <pc:docMk/>
            <pc:sldMk cId="2003020122" sldId="2145706430"/>
            <ac:spMk id="41" creationId="{755D7529-CCDD-45FD-8A53-320C93DF7934}"/>
          </ac:spMkLst>
        </pc:spChg>
        <pc:spChg chg="add mod">
          <ac:chgData name="ROSSET Estelle" userId="b6d1c003-2893-4825-ab6c-ff4ad4c01fc2" providerId="ADAL" clId="{65946100-9C59-4FB0-9305-C9EAE3E55503}" dt="2022-04-08T09:38:37.644" v="1398" actId="1076"/>
          <ac:spMkLst>
            <pc:docMk/>
            <pc:sldMk cId="2003020122" sldId="2145706430"/>
            <ac:spMk id="42" creationId="{2B48F084-BF48-4A9C-BBD7-1127FE123B86}"/>
          </ac:spMkLst>
        </pc:spChg>
        <pc:spChg chg="add del mod">
          <ac:chgData name="ROSSET Estelle" userId="b6d1c003-2893-4825-ab6c-ff4ad4c01fc2" providerId="ADAL" clId="{65946100-9C59-4FB0-9305-C9EAE3E55503}" dt="2022-04-08T09:44:14.109" v="1520" actId="478"/>
          <ac:spMkLst>
            <pc:docMk/>
            <pc:sldMk cId="2003020122" sldId="2145706430"/>
            <ac:spMk id="47" creationId="{7709B0D1-8B60-4F26-9412-85F5CE6B861A}"/>
          </ac:spMkLst>
        </pc:spChg>
        <pc:spChg chg="add del mod">
          <ac:chgData name="ROSSET Estelle" userId="b6d1c003-2893-4825-ab6c-ff4ad4c01fc2" providerId="ADAL" clId="{65946100-9C59-4FB0-9305-C9EAE3E55503}" dt="2022-04-08T09:37:46.425" v="1355" actId="478"/>
          <ac:spMkLst>
            <pc:docMk/>
            <pc:sldMk cId="2003020122" sldId="2145706430"/>
            <ac:spMk id="49" creationId="{8620E4F7-A4D2-4FE5-B467-37A9161FD1ED}"/>
          </ac:spMkLst>
        </pc:spChg>
        <pc:spChg chg="add mod">
          <ac:chgData name="ROSSET Estelle" userId="b6d1c003-2893-4825-ab6c-ff4ad4c01fc2" providerId="ADAL" clId="{65946100-9C59-4FB0-9305-C9EAE3E55503}" dt="2022-04-08T12:26:41.532" v="2627" actId="1036"/>
          <ac:spMkLst>
            <pc:docMk/>
            <pc:sldMk cId="2003020122" sldId="2145706430"/>
            <ac:spMk id="52" creationId="{CC243E9C-18D5-4A98-A33B-E91FA146B80D}"/>
          </ac:spMkLst>
        </pc:spChg>
        <pc:spChg chg="add del mod">
          <ac:chgData name="ROSSET Estelle" userId="b6d1c003-2893-4825-ab6c-ff4ad4c01fc2" providerId="ADAL" clId="{65946100-9C59-4FB0-9305-C9EAE3E55503}" dt="2022-04-08T09:37:54.990" v="1359"/>
          <ac:spMkLst>
            <pc:docMk/>
            <pc:sldMk cId="2003020122" sldId="2145706430"/>
            <ac:spMk id="60" creationId="{69B80A08-A430-4A43-8DCF-7100D50350F6}"/>
          </ac:spMkLst>
        </pc:spChg>
        <pc:spChg chg="add del mod">
          <ac:chgData name="ROSSET Estelle" userId="b6d1c003-2893-4825-ab6c-ff4ad4c01fc2" providerId="ADAL" clId="{65946100-9C59-4FB0-9305-C9EAE3E55503}" dt="2022-04-08T09:37:54.990" v="1359"/>
          <ac:spMkLst>
            <pc:docMk/>
            <pc:sldMk cId="2003020122" sldId="2145706430"/>
            <ac:spMk id="61" creationId="{71ACFA8A-6CDC-4AF5-A9F2-AA9A66756441}"/>
          </ac:spMkLst>
        </pc:spChg>
        <pc:spChg chg="add mod">
          <ac:chgData name="ROSSET Estelle" userId="b6d1c003-2893-4825-ab6c-ff4ad4c01fc2" providerId="ADAL" clId="{65946100-9C59-4FB0-9305-C9EAE3E55503}" dt="2022-04-08T09:42:25.490" v="1450" actId="1076"/>
          <ac:spMkLst>
            <pc:docMk/>
            <pc:sldMk cId="2003020122" sldId="2145706430"/>
            <ac:spMk id="62" creationId="{CC4F7C45-A5D7-4F86-A075-90C689AD8DF8}"/>
          </ac:spMkLst>
        </pc:spChg>
        <pc:spChg chg="add mod">
          <ac:chgData name="ROSSET Estelle" userId="b6d1c003-2893-4825-ab6c-ff4ad4c01fc2" providerId="ADAL" clId="{65946100-9C59-4FB0-9305-C9EAE3E55503}" dt="2022-04-08T09:41:55.039" v="1439" actId="1076"/>
          <ac:spMkLst>
            <pc:docMk/>
            <pc:sldMk cId="2003020122" sldId="2145706430"/>
            <ac:spMk id="63" creationId="{06776180-B9A4-477D-A119-720164167A65}"/>
          </ac:spMkLst>
        </pc:spChg>
        <pc:spChg chg="add mod">
          <ac:chgData name="ROSSET Estelle" userId="b6d1c003-2893-4825-ab6c-ff4ad4c01fc2" providerId="ADAL" clId="{65946100-9C59-4FB0-9305-C9EAE3E55503}" dt="2022-04-08T09:44:25.177" v="1521" actId="1076"/>
          <ac:spMkLst>
            <pc:docMk/>
            <pc:sldMk cId="2003020122" sldId="2145706430"/>
            <ac:spMk id="64" creationId="{41876A80-9B5C-4713-A5D5-CB24600241D4}"/>
          </ac:spMkLst>
        </pc:spChg>
        <pc:picChg chg="add mod">
          <ac:chgData name="ROSSET Estelle" userId="b6d1c003-2893-4825-ab6c-ff4ad4c01fc2" providerId="ADAL" clId="{65946100-9C59-4FB0-9305-C9EAE3E55503}" dt="2022-04-08T09:40:00.050" v="1417" actId="1076"/>
          <ac:picMkLst>
            <pc:docMk/>
            <pc:sldMk cId="2003020122" sldId="2145706430"/>
            <ac:picMk id="7" creationId="{BB1752F6-5CF0-4BE7-826D-59D2E1159218}"/>
          </ac:picMkLst>
        </pc:picChg>
        <pc:picChg chg="mod">
          <ac:chgData name="ROSSET Estelle" userId="b6d1c003-2893-4825-ab6c-ff4ad4c01fc2" providerId="ADAL" clId="{65946100-9C59-4FB0-9305-C9EAE3E55503}" dt="2022-04-08T09:36:44.616" v="1334" actId="1076"/>
          <ac:picMkLst>
            <pc:docMk/>
            <pc:sldMk cId="2003020122" sldId="2145706430"/>
            <ac:picMk id="8" creationId="{F904DE14-9449-4C1D-BB5E-F8917784E70D}"/>
          </ac:picMkLst>
        </pc:picChg>
        <pc:picChg chg="mod">
          <ac:chgData name="ROSSET Estelle" userId="b6d1c003-2893-4825-ab6c-ff4ad4c01fc2" providerId="ADAL" clId="{65946100-9C59-4FB0-9305-C9EAE3E55503}" dt="2022-04-08T09:37:02.208" v="1338" actId="1076"/>
          <ac:picMkLst>
            <pc:docMk/>
            <pc:sldMk cId="2003020122" sldId="2145706430"/>
            <ac:picMk id="13" creationId="{EC6DAD43-0D83-4B5F-B799-A711A60B19C5}"/>
          </ac:picMkLst>
        </pc:picChg>
        <pc:picChg chg="mod">
          <ac:chgData name="ROSSET Estelle" userId="b6d1c003-2893-4825-ab6c-ff4ad4c01fc2" providerId="ADAL" clId="{65946100-9C59-4FB0-9305-C9EAE3E55503}" dt="2022-04-08T09:36:11.739" v="1319" actId="14100"/>
          <ac:picMkLst>
            <pc:docMk/>
            <pc:sldMk cId="2003020122" sldId="2145706430"/>
            <ac:picMk id="19" creationId="{33A6A86A-6BD4-4C91-B60D-40669D49E45B}"/>
          </ac:picMkLst>
        </pc:picChg>
        <pc:picChg chg="mod">
          <ac:chgData name="ROSSET Estelle" userId="b6d1c003-2893-4825-ab6c-ff4ad4c01fc2" providerId="ADAL" clId="{65946100-9C59-4FB0-9305-C9EAE3E55503}" dt="2022-04-08T09:36:46.977" v="1335" actId="1076"/>
          <ac:picMkLst>
            <pc:docMk/>
            <pc:sldMk cId="2003020122" sldId="2145706430"/>
            <ac:picMk id="21" creationId="{1EF4EFFD-F6A6-467F-BFFB-C284ADFBAC1A}"/>
          </ac:picMkLst>
        </pc:picChg>
        <pc:picChg chg="add del mod">
          <ac:chgData name="ROSSET Estelle" userId="b6d1c003-2893-4825-ab6c-ff4ad4c01fc2" providerId="ADAL" clId="{65946100-9C59-4FB0-9305-C9EAE3E55503}" dt="2022-04-08T09:15:28.367" v="571" actId="478"/>
          <ac:picMkLst>
            <pc:docMk/>
            <pc:sldMk cId="2003020122" sldId="2145706430"/>
            <ac:picMk id="24" creationId="{6BA0E2F1-81FF-43EE-BEA4-1A8730772307}"/>
          </ac:picMkLst>
        </pc:picChg>
        <pc:picChg chg="del mod">
          <ac:chgData name="ROSSET Estelle" userId="b6d1c003-2893-4825-ab6c-ff4ad4c01fc2" providerId="ADAL" clId="{65946100-9C59-4FB0-9305-C9EAE3E55503}" dt="2022-04-08T09:02:01.951" v="105" actId="478"/>
          <ac:picMkLst>
            <pc:docMk/>
            <pc:sldMk cId="2003020122" sldId="2145706430"/>
            <ac:picMk id="25" creationId="{87CE280A-85A2-4502-9762-BFBEEE5B44BD}"/>
          </ac:picMkLst>
        </pc:picChg>
        <pc:picChg chg="mod">
          <ac:chgData name="ROSSET Estelle" userId="b6d1c003-2893-4825-ab6c-ff4ad4c01fc2" providerId="ADAL" clId="{65946100-9C59-4FB0-9305-C9EAE3E55503}" dt="2022-04-08T09:37:05.937" v="1340" actId="1076"/>
          <ac:picMkLst>
            <pc:docMk/>
            <pc:sldMk cId="2003020122" sldId="2145706430"/>
            <ac:picMk id="27" creationId="{D4A94516-4E9D-4B9F-AEF1-4A66A1B95BDC}"/>
          </ac:picMkLst>
        </pc:picChg>
        <pc:picChg chg="add del mod">
          <ac:chgData name="ROSSET Estelle" userId="b6d1c003-2893-4825-ab6c-ff4ad4c01fc2" providerId="ADAL" clId="{65946100-9C59-4FB0-9305-C9EAE3E55503}" dt="2022-04-08T09:27:35.042" v="1053" actId="478"/>
          <ac:picMkLst>
            <pc:docMk/>
            <pc:sldMk cId="2003020122" sldId="2145706430"/>
            <ac:picMk id="31" creationId="{ECE18519-0352-40F8-B4BB-CFCBD28E751F}"/>
          </ac:picMkLst>
        </pc:picChg>
        <pc:picChg chg="add del mod">
          <ac:chgData name="ROSSET Estelle" userId="b6d1c003-2893-4825-ab6c-ff4ad4c01fc2" providerId="ADAL" clId="{65946100-9C59-4FB0-9305-C9EAE3E55503}" dt="2022-04-08T09:37:24.405" v="1344" actId="478"/>
          <ac:picMkLst>
            <pc:docMk/>
            <pc:sldMk cId="2003020122" sldId="2145706430"/>
            <ac:picMk id="33" creationId="{3399D6C3-A98E-40D0-A389-68472DFBF5F2}"/>
          </ac:picMkLst>
        </pc:picChg>
        <pc:picChg chg="add del mod">
          <ac:chgData name="ROSSET Estelle" userId="b6d1c003-2893-4825-ab6c-ff4ad4c01fc2" providerId="ADAL" clId="{65946100-9C59-4FB0-9305-C9EAE3E55503}" dt="2022-04-08T09:15:28.986" v="572" actId="478"/>
          <ac:picMkLst>
            <pc:docMk/>
            <pc:sldMk cId="2003020122" sldId="2145706430"/>
            <ac:picMk id="35" creationId="{A5A81C24-16EB-4A17-B015-568D4C8CD178}"/>
          </ac:picMkLst>
        </pc:picChg>
        <pc:picChg chg="add del mod">
          <ac:chgData name="ROSSET Estelle" userId="b6d1c003-2893-4825-ab6c-ff4ad4c01fc2" providerId="ADAL" clId="{65946100-9C59-4FB0-9305-C9EAE3E55503}" dt="2022-04-08T09:20:16.218" v="892" actId="478"/>
          <ac:picMkLst>
            <pc:docMk/>
            <pc:sldMk cId="2003020122" sldId="2145706430"/>
            <ac:picMk id="36" creationId="{2BC83240-5FA1-4D50-B69F-22410DEBA02C}"/>
          </ac:picMkLst>
        </pc:picChg>
        <pc:picChg chg="add del mod">
          <ac:chgData name="ROSSET Estelle" userId="b6d1c003-2893-4825-ab6c-ff4ad4c01fc2" providerId="ADAL" clId="{65946100-9C59-4FB0-9305-C9EAE3E55503}" dt="2022-04-08T09:25:43.922" v="1019" actId="478"/>
          <ac:picMkLst>
            <pc:docMk/>
            <pc:sldMk cId="2003020122" sldId="2145706430"/>
            <ac:picMk id="43" creationId="{4FAA0919-0D84-4049-B317-940CC8A0DC27}"/>
          </ac:picMkLst>
        </pc:picChg>
        <pc:picChg chg="add del mod">
          <ac:chgData name="ROSSET Estelle" userId="b6d1c003-2893-4825-ab6c-ff4ad4c01fc2" providerId="ADAL" clId="{65946100-9C59-4FB0-9305-C9EAE3E55503}" dt="2022-04-08T09:25:43.922" v="1019" actId="478"/>
          <ac:picMkLst>
            <pc:docMk/>
            <pc:sldMk cId="2003020122" sldId="2145706430"/>
            <ac:picMk id="44" creationId="{6F5EB9E4-EEE9-4607-A9AF-D8516A4495B9}"/>
          </ac:picMkLst>
        </pc:picChg>
        <pc:picChg chg="add del mod">
          <ac:chgData name="ROSSET Estelle" userId="b6d1c003-2893-4825-ab6c-ff4ad4c01fc2" providerId="ADAL" clId="{65946100-9C59-4FB0-9305-C9EAE3E55503}" dt="2022-04-08T09:21:07.183" v="898"/>
          <ac:picMkLst>
            <pc:docMk/>
            <pc:sldMk cId="2003020122" sldId="2145706430"/>
            <ac:picMk id="45" creationId="{DE0B6DDE-3C7E-4F4F-8D9B-871EAD31804F}"/>
          </ac:picMkLst>
        </pc:picChg>
        <pc:picChg chg="add del mod">
          <ac:chgData name="ROSSET Estelle" userId="b6d1c003-2893-4825-ab6c-ff4ad4c01fc2" providerId="ADAL" clId="{65946100-9C59-4FB0-9305-C9EAE3E55503}" dt="2022-04-08T09:21:07.183" v="898"/>
          <ac:picMkLst>
            <pc:docMk/>
            <pc:sldMk cId="2003020122" sldId="2145706430"/>
            <ac:picMk id="46" creationId="{D177D5FE-AD5E-4BA6-AC7A-4DAE4049568C}"/>
          </ac:picMkLst>
        </pc:picChg>
        <pc:picChg chg="add del mod">
          <ac:chgData name="ROSSET Estelle" userId="b6d1c003-2893-4825-ab6c-ff4ad4c01fc2" providerId="ADAL" clId="{65946100-9C59-4FB0-9305-C9EAE3E55503}" dt="2022-04-08T09:37:26.039" v="1347" actId="478"/>
          <ac:picMkLst>
            <pc:docMk/>
            <pc:sldMk cId="2003020122" sldId="2145706430"/>
            <ac:picMk id="48" creationId="{AC01974D-A35D-4144-9846-A7038860FD30}"/>
          </ac:picMkLst>
        </pc:picChg>
        <pc:picChg chg="add del mod">
          <ac:chgData name="ROSSET Estelle" userId="b6d1c003-2893-4825-ab6c-ff4ad4c01fc2" providerId="ADAL" clId="{65946100-9C59-4FB0-9305-C9EAE3E55503}" dt="2022-04-08T09:37:25.604" v="1346" actId="478"/>
          <ac:picMkLst>
            <pc:docMk/>
            <pc:sldMk cId="2003020122" sldId="2145706430"/>
            <ac:picMk id="50" creationId="{18AA3F67-805E-4A7B-8B8C-247A789D7143}"/>
          </ac:picMkLst>
        </pc:picChg>
        <pc:picChg chg="add del mod">
          <ac:chgData name="ROSSET Estelle" userId="b6d1c003-2893-4825-ab6c-ff4ad4c01fc2" providerId="ADAL" clId="{65946100-9C59-4FB0-9305-C9EAE3E55503}" dt="2022-04-08T09:37:27.670" v="1348" actId="478"/>
          <ac:picMkLst>
            <pc:docMk/>
            <pc:sldMk cId="2003020122" sldId="2145706430"/>
            <ac:picMk id="51" creationId="{09E42E3B-56F4-494D-9E74-97402486D529}"/>
          </ac:picMkLst>
        </pc:picChg>
        <pc:picChg chg="add mod ord">
          <ac:chgData name="ROSSET Estelle" userId="b6d1c003-2893-4825-ab6c-ff4ad4c01fc2" providerId="ADAL" clId="{65946100-9C59-4FB0-9305-C9EAE3E55503}" dt="2022-04-08T09:44:59.196" v="1532" actId="1076"/>
          <ac:picMkLst>
            <pc:docMk/>
            <pc:sldMk cId="2003020122" sldId="2145706430"/>
            <ac:picMk id="53" creationId="{9720063C-2D2C-43BE-BF28-A24BA410E30B}"/>
          </ac:picMkLst>
        </pc:picChg>
        <pc:picChg chg="add del mod">
          <ac:chgData name="ROSSET Estelle" userId="b6d1c003-2893-4825-ab6c-ff4ad4c01fc2" providerId="ADAL" clId="{65946100-9C59-4FB0-9305-C9EAE3E55503}" dt="2022-04-08T09:43:40.567" v="1470" actId="478"/>
          <ac:picMkLst>
            <pc:docMk/>
            <pc:sldMk cId="2003020122" sldId="2145706430"/>
            <ac:picMk id="54" creationId="{0538EF84-19FC-4427-92E1-197709C1A685}"/>
          </ac:picMkLst>
        </pc:picChg>
        <pc:picChg chg="add del mod">
          <ac:chgData name="ROSSET Estelle" userId="b6d1c003-2893-4825-ab6c-ff4ad4c01fc2" providerId="ADAL" clId="{65946100-9C59-4FB0-9305-C9EAE3E55503}" dt="2022-04-08T09:43:32.796" v="1467" actId="478"/>
          <ac:picMkLst>
            <pc:docMk/>
            <pc:sldMk cId="2003020122" sldId="2145706430"/>
            <ac:picMk id="55" creationId="{1A63498D-9AEA-4A50-8106-990A4BEA2881}"/>
          </ac:picMkLst>
        </pc:picChg>
        <pc:picChg chg="add mod">
          <ac:chgData name="ROSSET Estelle" userId="b6d1c003-2893-4825-ab6c-ff4ad4c01fc2" providerId="ADAL" clId="{65946100-9C59-4FB0-9305-C9EAE3E55503}" dt="2022-04-08T09:37:37.706" v="1351" actId="1076"/>
          <ac:picMkLst>
            <pc:docMk/>
            <pc:sldMk cId="2003020122" sldId="2145706430"/>
            <ac:picMk id="56" creationId="{F8F6FC10-C4BA-49FA-9D82-86B6EF19539B}"/>
          </ac:picMkLst>
        </pc:picChg>
        <pc:picChg chg="add mod">
          <ac:chgData name="ROSSET Estelle" userId="b6d1c003-2893-4825-ab6c-ff4ad4c01fc2" providerId="ADAL" clId="{65946100-9C59-4FB0-9305-C9EAE3E55503}" dt="2022-04-08T09:39:55.200" v="1415" actId="1076"/>
          <ac:picMkLst>
            <pc:docMk/>
            <pc:sldMk cId="2003020122" sldId="2145706430"/>
            <ac:picMk id="57" creationId="{F9F44CCE-9655-4296-87AA-9C080BFA0485}"/>
          </ac:picMkLst>
        </pc:picChg>
        <pc:picChg chg="add mod">
          <ac:chgData name="ROSSET Estelle" userId="b6d1c003-2893-4825-ab6c-ff4ad4c01fc2" providerId="ADAL" clId="{65946100-9C59-4FB0-9305-C9EAE3E55503}" dt="2022-04-08T09:39:42.530" v="1410" actId="1076"/>
          <ac:picMkLst>
            <pc:docMk/>
            <pc:sldMk cId="2003020122" sldId="2145706430"/>
            <ac:picMk id="58" creationId="{8CE45E4E-421D-4700-BE0E-953EAA8BD97A}"/>
          </ac:picMkLst>
        </pc:picChg>
        <pc:picChg chg="add mod">
          <ac:chgData name="ROSSET Estelle" userId="b6d1c003-2893-4825-ab6c-ff4ad4c01fc2" providerId="ADAL" clId="{65946100-9C59-4FB0-9305-C9EAE3E55503}" dt="2022-04-08T09:37:37.706" v="1351" actId="1076"/>
          <ac:picMkLst>
            <pc:docMk/>
            <pc:sldMk cId="2003020122" sldId="2145706430"/>
            <ac:picMk id="59" creationId="{EB3A40F5-22A5-4F98-A13A-EB86FC434479}"/>
          </ac:picMkLst>
        </pc:picChg>
      </pc:sldChg>
      <pc:sldChg chg="addSp delSp modSp mod addAnim delAnim modAnim">
        <pc:chgData name="ROSSET Estelle" userId="b6d1c003-2893-4825-ab6c-ff4ad4c01fc2" providerId="ADAL" clId="{65946100-9C59-4FB0-9305-C9EAE3E55503}" dt="2022-04-15T12:59:37.695" v="11272"/>
        <pc:sldMkLst>
          <pc:docMk/>
          <pc:sldMk cId="3121815836" sldId="2145706432"/>
        </pc:sldMkLst>
        <pc:spChg chg="add del mod">
          <ac:chgData name="ROSSET Estelle" userId="b6d1c003-2893-4825-ab6c-ff4ad4c01fc2" providerId="ADAL" clId="{65946100-9C59-4FB0-9305-C9EAE3E55503}" dt="2022-04-08T12:42:35.678" v="2674" actId="21"/>
          <ac:spMkLst>
            <pc:docMk/>
            <pc:sldMk cId="3121815836" sldId="2145706432"/>
            <ac:spMk id="8" creationId="{E91C67D0-8F49-4766-A165-A2203FC9F453}"/>
          </ac:spMkLst>
        </pc:spChg>
      </pc:sldChg>
      <pc:sldChg chg="addSp delSp modSp mod ord addAnim delAnim modAnim">
        <pc:chgData name="ROSSET Estelle" userId="b6d1c003-2893-4825-ab6c-ff4ad4c01fc2" providerId="ADAL" clId="{65946100-9C59-4FB0-9305-C9EAE3E55503}" dt="2022-04-15T13:01:04.030" v="11278"/>
        <pc:sldMkLst>
          <pc:docMk/>
          <pc:sldMk cId="3436647492" sldId="2145706433"/>
        </pc:sldMkLst>
        <pc:spChg chg="mod">
          <ac:chgData name="ROSSET Estelle" userId="b6d1c003-2893-4825-ab6c-ff4ad4c01fc2" providerId="ADAL" clId="{65946100-9C59-4FB0-9305-C9EAE3E55503}" dt="2022-04-08T13:35:56.981" v="2720" actId="14100"/>
          <ac:spMkLst>
            <pc:docMk/>
            <pc:sldMk cId="3436647492" sldId="2145706433"/>
            <ac:spMk id="2" creationId="{922EDD58-C037-4E7C-95EB-3B1CCB6BE0BF}"/>
          </ac:spMkLst>
        </pc:spChg>
        <pc:spChg chg="add del">
          <ac:chgData name="ROSSET Estelle" userId="b6d1c003-2893-4825-ab6c-ff4ad4c01fc2" providerId="ADAL" clId="{65946100-9C59-4FB0-9305-C9EAE3E55503}" dt="2022-04-08T12:41:56.850" v="2665" actId="21"/>
          <ac:spMkLst>
            <pc:docMk/>
            <pc:sldMk cId="3436647492" sldId="2145706433"/>
            <ac:spMk id="8" creationId="{8ACB21D9-81A1-4DBD-B219-2CF181916E42}"/>
          </ac:spMkLst>
        </pc:spChg>
        <pc:spChg chg="add del">
          <ac:chgData name="ROSSET Estelle" userId="b6d1c003-2893-4825-ab6c-ff4ad4c01fc2" providerId="ADAL" clId="{65946100-9C59-4FB0-9305-C9EAE3E55503}" dt="2022-04-08T12:42:13.954" v="2667" actId="478"/>
          <ac:spMkLst>
            <pc:docMk/>
            <pc:sldMk cId="3436647492" sldId="2145706433"/>
            <ac:spMk id="9" creationId="{93AC2863-8A06-4B53-9A0D-2FB5679293D8}"/>
          </ac:spMkLst>
        </pc:spChg>
        <pc:spChg chg="add del">
          <ac:chgData name="ROSSET Estelle" userId="b6d1c003-2893-4825-ab6c-ff4ad4c01fc2" providerId="ADAL" clId="{65946100-9C59-4FB0-9305-C9EAE3E55503}" dt="2022-04-08T12:42:13.954" v="2667" actId="478"/>
          <ac:spMkLst>
            <pc:docMk/>
            <pc:sldMk cId="3436647492" sldId="2145706433"/>
            <ac:spMk id="10" creationId="{AE3D4478-7BC2-40FD-A8F6-0D5B65029D89}"/>
          </ac:spMkLst>
        </pc:spChg>
        <pc:spChg chg="add del">
          <ac:chgData name="ROSSET Estelle" userId="b6d1c003-2893-4825-ab6c-ff4ad4c01fc2" providerId="ADAL" clId="{65946100-9C59-4FB0-9305-C9EAE3E55503}" dt="2022-04-08T12:42:13.954" v="2667" actId="478"/>
          <ac:spMkLst>
            <pc:docMk/>
            <pc:sldMk cId="3436647492" sldId="2145706433"/>
            <ac:spMk id="11" creationId="{528BFE13-51CD-413A-8AA6-C840F8A27D49}"/>
          </ac:spMkLst>
        </pc:spChg>
        <pc:spChg chg="add del">
          <ac:chgData name="ROSSET Estelle" userId="b6d1c003-2893-4825-ab6c-ff4ad4c01fc2" providerId="ADAL" clId="{65946100-9C59-4FB0-9305-C9EAE3E55503}" dt="2022-04-08T12:42:13.954" v="2667" actId="478"/>
          <ac:spMkLst>
            <pc:docMk/>
            <pc:sldMk cId="3436647492" sldId="2145706433"/>
            <ac:spMk id="12" creationId="{2E084F14-FDAF-4740-9D6B-BFCE79BA7CE4}"/>
          </ac:spMkLst>
        </pc:spChg>
        <pc:spChg chg="add del">
          <ac:chgData name="ROSSET Estelle" userId="b6d1c003-2893-4825-ab6c-ff4ad4c01fc2" providerId="ADAL" clId="{65946100-9C59-4FB0-9305-C9EAE3E55503}" dt="2022-04-08T12:42:13.954" v="2667" actId="478"/>
          <ac:spMkLst>
            <pc:docMk/>
            <pc:sldMk cId="3436647492" sldId="2145706433"/>
            <ac:spMk id="13" creationId="{B4E03F1D-0AC2-488F-BC4F-D753F502685F}"/>
          </ac:spMkLst>
        </pc:spChg>
        <pc:spChg chg="add del">
          <ac:chgData name="ROSSET Estelle" userId="b6d1c003-2893-4825-ab6c-ff4ad4c01fc2" providerId="ADAL" clId="{65946100-9C59-4FB0-9305-C9EAE3E55503}" dt="2022-04-08T12:42:13.954" v="2667" actId="478"/>
          <ac:spMkLst>
            <pc:docMk/>
            <pc:sldMk cId="3436647492" sldId="2145706433"/>
            <ac:spMk id="14" creationId="{610B32B1-291E-44C9-9C08-53C9E32EB38A}"/>
          </ac:spMkLst>
        </pc:spChg>
        <pc:spChg chg="add del">
          <ac:chgData name="ROSSET Estelle" userId="b6d1c003-2893-4825-ab6c-ff4ad4c01fc2" providerId="ADAL" clId="{65946100-9C59-4FB0-9305-C9EAE3E55503}" dt="2022-04-08T12:42:13.954" v="2667" actId="478"/>
          <ac:spMkLst>
            <pc:docMk/>
            <pc:sldMk cId="3436647492" sldId="2145706433"/>
            <ac:spMk id="16" creationId="{C2DABD21-F597-4D5C-8F22-51DEE1FD70C6}"/>
          </ac:spMkLst>
        </pc:spChg>
        <pc:spChg chg="add del mod">
          <ac:chgData name="ROSSET Estelle" userId="b6d1c003-2893-4825-ab6c-ff4ad4c01fc2" providerId="ADAL" clId="{65946100-9C59-4FB0-9305-C9EAE3E55503}" dt="2022-04-08T12:44:54.868" v="2691" actId="478"/>
          <ac:spMkLst>
            <pc:docMk/>
            <pc:sldMk cId="3436647492" sldId="2145706433"/>
            <ac:spMk id="18" creationId="{10F2EB06-9359-46FE-BB0E-E4F86CD540C9}"/>
          </ac:spMkLst>
        </pc:spChg>
        <pc:picChg chg="del">
          <ac:chgData name="ROSSET Estelle" userId="b6d1c003-2893-4825-ab6c-ff4ad4c01fc2" providerId="ADAL" clId="{65946100-9C59-4FB0-9305-C9EAE3E55503}" dt="2022-04-08T12:34:00.348" v="2643" actId="478"/>
          <ac:picMkLst>
            <pc:docMk/>
            <pc:sldMk cId="3436647492" sldId="2145706433"/>
            <ac:picMk id="7" creationId="{EB1C277D-9188-4960-99A1-0149BDAC1D3A}"/>
          </ac:picMkLst>
        </pc:picChg>
        <pc:picChg chg="add del mod">
          <ac:chgData name="ROSSET Estelle" userId="b6d1c003-2893-4825-ab6c-ff4ad4c01fc2" providerId="ADAL" clId="{65946100-9C59-4FB0-9305-C9EAE3E55503}" dt="2022-04-08T12:41:53.027" v="2663"/>
          <ac:picMkLst>
            <pc:docMk/>
            <pc:sldMk cId="3436647492" sldId="2145706433"/>
            <ac:picMk id="15" creationId="{4E19CD9D-8F8F-4F17-B678-0DF5FE1F1133}"/>
          </ac:picMkLst>
        </pc:picChg>
        <pc:picChg chg="add mod">
          <ac:chgData name="ROSSET Estelle" userId="b6d1c003-2893-4825-ab6c-ff4ad4c01fc2" providerId="ADAL" clId="{65946100-9C59-4FB0-9305-C9EAE3E55503}" dt="2022-04-08T12:53:35.466" v="2716" actId="1076"/>
          <ac:picMkLst>
            <pc:docMk/>
            <pc:sldMk cId="3436647492" sldId="2145706433"/>
            <ac:picMk id="17" creationId="{E9A37F27-5CBA-4C1B-9847-6FCA4FAB09E2}"/>
          </ac:picMkLst>
        </pc:picChg>
        <pc:picChg chg="add del mod">
          <ac:chgData name="ROSSET Estelle" userId="b6d1c003-2893-4825-ab6c-ff4ad4c01fc2" providerId="ADAL" clId="{65946100-9C59-4FB0-9305-C9EAE3E55503}" dt="2022-04-08T12:51:01.022" v="2711" actId="478"/>
          <ac:picMkLst>
            <pc:docMk/>
            <pc:sldMk cId="3436647492" sldId="2145706433"/>
            <ac:picMk id="19" creationId="{9FDEE491-A492-4299-A53C-C96B84E33047}"/>
          </ac:picMkLst>
        </pc:picChg>
        <pc:picChg chg="add mod">
          <ac:chgData name="ROSSET Estelle" userId="b6d1c003-2893-4825-ab6c-ff4ad4c01fc2" providerId="ADAL" clId="{65946100-9C59-4FB0-9305-C9EAE3E55503}" dt="2022-04-08T13:36:04.477" v="2721" actId="1076"/>
          <ac:picMkLst>
            <pc:docMk/>
            <pc:sldMk cId="3436647492" sldId="2145706433"/>
            <ac:picMk id="20" creationId="{692CF203-92F3-4916-8138-53B0A9E48A31}"/>
          </ac:picMkLst>
        </pc:picChg>
        <pc:picChg chg="add mod">
          <ac:chgData name="ROSSET Estelle" userId="b6d1c003-2893-4825-ab6c-ff4ad4c01fc2" providerId="ADAL" clId="{65946100-9C59-4FB0-9305-C9EAE3E55503}" dt="2022-04-08T12:46:55.778" v="2702" actId="1076"/>
          <ac:picMkLst>
            <pc:docMk/>
            <pc:sldMk cId="3436647492" sldId="2145706433"/>
            <ac:picMk id="21" creationId="{6B553B35-F667-4594-8C67-0DA3C126A6F3}"/>
          </ac:picMkLst>
        </pc:picChg>
        <pc:picChg chg="add mod">
          <ac:chgData name="ROSSET Estelle" userId="b6d1c003-2893-4825-ab6c-ff4ad4c01fc2" providerId="ADAL" clId="{65946100-9C59-4FB0-9305-C9EAE3E55503}" dt="2022-04-08T12:50:16.382" v="2705" actId="1076"/>
          <ac:picMkLst>
            <pc:docMk/>
            <pc:sldMk cId="3436647492" sldId="2145706433"/>
            <ac:picMk id="22" creationId="{6418C774-50FC-45C4-92B1-CFABE03BC1C5}"/>
          </ac:picMkLst>
        </pc:picChg>
        <pc:picChg chg="add mod">
          <ac:chgData name="ROSSET Estelle" userId="b6d1c003-2893-4825-ab6c-ff4ad4c01fc2" providerId="ADAL" clId="{65946100-9C59-4FB0-9305-C9EAE3E55503}" dt="2022-04-08T12:50:43.969" v="2707" actId="1076"/>
          <ac:picMkLst>
            <pc:docMk/>
            <pc:sldMk cId="3436647492" sldId="2145706433"/>
            <ac:picMk id="23" creationId="{B6E6CDB5-3EF2-4490-995D-C19358D82FC6}"/>
          </ac:picMkLst>
        </pc:picChg>
        <pc:picChg chg="add mod">
          <ac:chgData name="ROSSET Estelle" userId="b6d1c003-2893-4825-ab6c-ff4ad4c01fc2" providerId="ADAL" clId="{65946100-9C59-4FB0-9305-C9EAE3E55503}" dt="2022-04-08T12:50:56.778" v="2709" actId="1076"/>
          <ac:picMkLst>
            <pc:docMk/>
            <pc:sldMk cId="3436647492" sldId="2145706433"/>
            <ac:picMk id="24" creationId="{097EB6FC-3536-47A9-9584-8AB3A727EE13}"/>
          </ac:picMkLst>
        </pc:picChg>
        <pc:picChg chg="add mod">
          <ac:chgData name="ROSSET Estelle" userId="b6d1c003-2893-4825-ab6c-ff4ad4c01fc2" providerId="ADAL" clId="{65946100-9C59-4FB0-9305-C9EAE3E55503}" dt="2022-04-08T12:51:06.233" v="2713" actId="1076"/>
          <ac:picMkLst>
            <pc:docMk/>
            <pc:sldMk cId="3436647492" sldId="2145706433"/>
            <ac:picMk id="25" creationId="{D81C1A04-7048-46CC-B666-40D8A9D3DF20}"/>
          </ac:picMkLst>
        </pc:picChg>
        <pc:picChg chg="add del mod">
          <ac:chgData name="ROSSET Estelle" userId="b6d1c003-2893-4825-ab6c-ff4ad4c01fc2" providerId="ADAL" clId="{65946100-9C59-4FB0-9305-C9EAE3E55503}" dt="2022-04-12T08:40:37.813" v="6905" actId="478"/>
          <ac:picMkLst>
            <pc:docMk/>
            <pc:sldMk cId="3436647492" sldId="2145706433"/>
            <ac:picMk id="26" creationId="{FB4A3CF7-187C-4DF7-BD8F-38C23A24E138}"/>
          </ac:picMkLst>
        </pc:picChg>
        <pc:picChg chg="add del mod">
          <ac:chgData name="ROSSET Estelle" userId="b6d1c003-2893-4825-ab6c-ff4ad4c01fc2" providerId="ADAL" clId="{65946100-9C59-4FB0-9305-C9EAE3E55503}" dt="2022-04-08T13:36:10.277" v="2723"/>
          <ac:picMkLst>
            <pc:docMk/>
            <pc:sldMk cId="3436647492" sldId="2145706433"/>
            <ac:picMk id="27" creationId="{FFB23FA2-FB66-4544-A716-33FB00E13A46}"/>
          </ac:picMkLst>
        </pc:picChg>
      </pc:sldChg>
      <pc:sldChg chg="modSp add del mod">
        <pc:chgData name="ROSSET Estelle" userId="b6d1c003-2893-4825-ab6c-ff4ad4c01fc2" providerId="ADAL" clId="{65946100-9C59-4FB0-9305-C9EAE3E55503}" dt="2022-04-08T09:48:32.257" v="1616" actId="47"/>
        <pc:sldMkLst>
          <pc:docMk/>
          <pc:sldMk cId="3765410217" sldId="2145706434"/>
        </pc:sldMkLst>
        <pc:spChg chg="mod">
          <ac:chgData name="ROSSET Estelle" userId="b6d1c003-2893-4825-ab6c-ff4ad4c01fc2" providerId="ADAL" clId="{65946100-9C59-4FB0-9305-C9EAE3E55503}" dt="2022-04-08T09:46:28.142" v="1581" actId="1076"/>
          <ac:spMkLst>
            <pc:docMk/>
            <pc:sldMk cId="3765410217" sldId="2145706434"/>
            <ac:spMk id="38" creationId="{F6C783F5-4D94-478B-B9F6-D3C0578E001A}"/>
          </ac:spMkLst>
        </pc:spChg>
      </pc:sldChg>
      <pc:sldChg chg="addSp delSp modSp add mod delAnim modAnim">
        <pc:chgData name="ROSSET Estelle" userId="b6d1c003-2893-4825-ab6c-ff4ad4c01fc2" providerId="ADAL" clId="{65946100-9C59-4FB0-9305-C9EAE3E55503}" dt="2022-04-12T07:50:15.546" v="5266" actId="20577"/>
        <pc:sldMkLst>
          <pc:docMk/>
          <pc:sldMk cId="768873104" sldId="2145706435"/>
        </pc:sldMkLst>
        <pc:spChg chg="mod">
          <ac:chgData name="ROSSET Estelle" userId="b6d1c003-2893-4825-ab6c-ff4ad4c01fc2" providerId="ADAL" clId="{65946100-9C59-4FB0-9305-C9EAE3E55503}" dt="2022-04-08T10:23:16.348" v="2568" actId="1076"/>
          <ac:spMkLst>
            <pc:docMk/>
            <pc:sldMk cId="768873104" sldId="2145706435"/>
            <ac:spMk id="3" creationId="{E4491C75-2240-4571-80CE-C815636E70FF}"/>
          </ac:spMkLst>
        </pc:spChg>
        <pc:spChg chg="mod">
          <ac:chgData name="ROSSET Estelle" userId="b6d1c003-2893-4825-ab6c-ff4ad4c01fc2" providerId="ADAL" clId="{65946100-9C59-4FB0-9305-C9EAE3E55503}" dt="2022-04-08T09:48:39.937" v="1627" actId="20577"/>
          <ac:spMkLst>
            <pc:docMk/>
            <pc:sldMk cId="768873104" sldId="2145706435"/>
            <ac:spMk id="4" creationId="{F6DE00D9-604A-47CC-9776-CBCD4718CE42}"/>
          </ac:spMkLst>
        </pc:spChg>
        <pc:spChg chg="del mod">
          <ac:chgData name="ROSSET Estelle" userId="b6d1c003-2893-4825-ab6c-ff4ad4c01fc2" providerId="ADAL" clId="{65946100-9C59-4FB0-9305-C9EAE3E55503}" dt="2022-04-08T09:46:49.871" v="1591" actId="478"/>
          <ac:spMkLst>
            <pc:docMk/>
            <pc:sldMk cId="768873104" sldId="2145706435"/>
            <ac:spMk id="9" creationId="{3D4BCBDC-855B-4655-9D37-3D18A8035CF0}"/>
          </ac:spMkLst>
        </pc:spChg>
        <pc:spChg chg="del">
          <ac:chgData name="ROSSET Estelle" userId="b6d1c003-2893-4825-ab6c-ff4ad4c01fc2" providerId="ADAL" clId="{65946100-9C59-4FB0-9305-C9EAE3E55503}" dt="2022-04-08T09:46:45.127" v="1585" actId="478"/>
          <ac:spMkLst>
            <pc:docMk/>
            <pc:sldMk cId="768873104" sldId="2145706435"/>
            <ac:spMk id="11" creationId="{61340BF6-934B-4392-8DBE-5E2047E713E0}"/>
          </ac:spMkLst>
        </pc:spChg>
        <pc:spChg chg="del">
          <ac:chgData name="ROSSET Estelle" userId="b6d1c003-2893-4825-ab6c-ff4ad4c01fc2" providerId="ADAL" clId="{65946100-9C59-4FB0-9305-C9EAE3E55503}" dt="2022-04-08T09:47:07.878" v="1613" actId="478"/>
          <ac:spMkLst>
            <pc:docMk/>
            <pc:sldMk cId="768873104" sldId="2145706435"/>
            <ac:spMk id="12" creationId="{B903D28D-6579-4782-86AC-18F1B1815E7E}"/>
          </ac:spMkLst>
        </pc:spChg>
        <pc:spChg chg="del mod">
          <ac:chgData name="ROSSET Estelle" userId="b6d1c003-2893-4825-ab6c-ff4ad4c01fc2" providerId="ADAL" clId="{65946100-9C59-4FB0-9305-C9EAE3E55503}" dt="2022-04-08T09:46:52.092" v="1595" actId="478"/>
          <ac:spMkLst>
            <pc:docMk/>
            <pc:sldMk cId="768873104" sldId="2145706435"/>
            <ac:spMk id="15" creationId="{6E349DAB-D8D6-4E9B-AFF4-B6326CAC02F3}"/>
          </ac:spMkLst>
        </pc:spChg>
        <pc:spChg chg="del">
          <ac:chgData name="ROSSET Estelle" userId="b6d1c003-2893-4825-ab6c-ff4ad4c01fc2" providerId="ADAL" clId="{65946100-9C59-4FB0-9305-C9EAE3E55503}" dt="2022-04-08T09:46:43.706" v="1583" actId="478"/>
          <ac:spMkLst>
            <pc:docMk/>
            <pc:sldMk cId="768873104" sldId="2145706435"/>
            <ac:spMk id="20" creationId="{CBD59485-783D-4000-B04A-CC0A2E7BCAF2}"/>
          </ac:spMkLst>
        </pc:spChg>
        <pc:spChg chg="del">
          <ac:chgData name="ROSSET Estelle" userId="b6d1c003-2893-4825-ab6c-ff4ad4c01fc2" providerId="ADAL" clId="{65946100-9C59-4FB0-9305-C9EAE3E55503}" dt="2022-04-08T09:46:43.062" v="1582" actId="478"/>
          <ac:spMkLst>
            <pc:docMk/>
            <pc:sldMk cId="768873104" sldId="2145706435"/>
            <ac:spMk id="22" creationId="{7A3C988A-3C83-48EE-907F-FAC93C07DE93}"/>
          </ac:spMkLst>
        </pc:spChg>
        <pc:spChg chg="del">
          <ac:chgData name="ROSSET Estelle" userId="b6d1c003-2893-4825-ab6c-ff4ad4c01fc2" providerId="ADAL" clId="{65946100-9C59-4FB0-9305-C9EAE3E55503}" dt="2022-04-08T09:46:48.799" v="1590" actId="478"/>
          <ac:spMkLst>
            <pc:docMk/>
            <pc:sldMk cId="768873104" sldId="2145706435"/>
            <ac:spMk id="28" creationId="{FF7CB0CC-0F62-470C-A2DA-17E17F03A357}"/>
          </ac:spMkLst>
        </pc:spChg>
        <pc:spChg chg="del">
          <ac:chgData name="ROSSET Estelle" userId="b6d1c003-2893-4825-ab6c-ff4ad4c01fc2" providerId="ADAL" clId="{65946100-9C59-4FB0-9305-C9EAE3E55503}" dt="2022-04-08T09:47:02.248" v="1605" actId="478"/>
          <ac:spMkLst>
            <pc:docMk/>
            <pc:sldMk cId="768873104" sldId="2145706435"/>
            <ac:spMk id="32" creationId="{B7740043-C870-4D27-9FB2-31209AAE1930}"/>
          </ac:spMkLst>
        </pc:spChg>
        <pc:spChg chg="add del mod">
          <ac:chgData name="ROSSET Estelle" userId="b6d1c003-2893-4825-ab6c-ff4ad4c01fc2" providerId="ADAL" clId="{65946100-9C59-4FB0-9305-C9EAE3E55503}" dt="2022-04-08T10:21:47.108" v="2551" actId="478"/>
          <ac:spMkLst>
            <pc:docMk/>
            <pc:sldMk cId="768873104" sldId="2145706435"/>
            <ac:spMk id="33" creationId="{BCC1CEFA-91CD-400A-A912-7E7ECF519B34}"/>
          </ac:spMkLst>
        </pc:spChg>
        <pc:spChg chg="add mod">
          <ac:chgData name="ROSSET Estelle" userId="b6d1c003-2893-4825-ab6c-ff4ad4c01fc2" providerId="ADAL" clId="{65946100-9C59-4FB0-9305-C9EAE3E55503}" dt="2022-04-08T12:27:15.721" v="2642" actId="20577"/>
          <ac:spMkLst>
            <pc:docMk/>
            <pc:sldMk cId="768873104" sldId="2145706435"/>
            <ac:spMk id="34" creationId="{9CDC6CBC-FAEB-4070-82B3-24E2DBD2D38C}"/>
          </ac:spMkLst>
        </pc:spChg>
        <pc:spChg chg="add mod">
          <ac:chgData name="ROSSET Estelle" userId="b6d1c003-2893-4825-ab6c-ff4ad4c01fc2" providerId="ADAL" clId="{65946100-9C59-4FB0-9305-C9EAE3E55503}" dt="2022-04-08T12:25:31.566" v="2619" actId="20577"/>
          <ac:spMkLst>
            <pc:docMk/>
            <pc:sldMk cId="768873104" sldId="2145706435"/>
            <ac:spMk id="35" creationId="{B74EBF7E-405B-4EDD-818D-2DEEC15F6014}"/>
          </ac:spMkLst>
        </pc:spChg>
        <pc:spChg chg="add mod">
          <ac:chgData name="ROSSET Estelle" userId="b6d1c003-2893-4825-ab6c-ff4ad4c01fc2" providerId="ADAL" clId="{65946100-9C59-4FB0-9305-C9EAE3E55503}" dt="2022-04-12T07:50:15.546" v="5266" actId="20577"/>
          <ac:spMkLst>
            <pc:docMk/>
            <pc:sldMk cId="768873104" sldId="2145706435"/>
            <ac:spMk id="36" creationId="{1B47EDAB-91A2-4E49-8B67-32FD5CE9DECF}"/>
          </ac:spMkLst>
        </pc:spChg>
        <pc:spChg chg="del">
          <ac:chgData name="ROSSET Estelle" userId="b6d1c003-2893-4825-ab6c-ff4ad4c01fc2" providerId="ADAL" clId="{65946100-9C59-4FB0-9305-C9EAE3E55503}" dt="2022-04-08T09:47:02.942" v="1606" actId="478"/>
          <ac:spMkLst>
            <pc:docMk/>
            <pc:sldMk cId="768873104" sldId="2145706435"/>
            <ac:spMk id="37" creationId="{D09FA993-39B2-46A3-ACB6-D1401F668738}"/>
          </ac:spMkLst>
        </pc:spChg>
        <pc:spChg chg="add mod">
          <ac:chgData name="ROSSET Estelle" userId="b6d1c003-2893-4825-ab6c-ff4ad4c01fc2" providerId="ADAL" clId="{65946100-9C59-4FB0-9305-C9EAE3E55503}" dt="2022-04-08T10:23:34.539" v="2603" actId="1036"/>
          <ac:spMkLst>
            <pc:docMk/>
            <pc:sldMk cId="768873104" sldId="2145706435"/>
            <ac:spMk id="38" creationId="{3F8927D4-5215-43A2-9518-7E1AA79A60A7}"/>
          </ac:spMkLst>
        </pc:spChg>
        <pc:spChg chg="del">
          <ac:chgData name="ROSSET Estelle" userId="b6d1c003-2893-4825-ab6c-ff4ad4c01fc2" providerId="ADAL" clId="{65946100-9C59-4FB0-9305-C9EAE3E55503}" dt="2022-04-08T09:47:03.954" v="1608" actId="478"/>
          <ac:spMkLst>
            <pc:docMk/>
            <pc:sldMk cId="768873104" sldId="2145706435"/>
            <ac:spMk id="39" creationId="{E7349071-7199-446D-BCA0-21A3C813D153}"/>
          </ac:spMkLst>
        </pc:spChg>
        <pc:spChg chg="del mod">
          <ac:chgData name="ROSSET Estelle" userId="b6d1c003-2893-4825-ab6c-ff4ad4c01fc2" providerId="ADAL" clId="{65946100-9C59-4FB0-9305-C9EAE3E55503}" dt="2022-04-08T09:46:53.992" v="1597" actId="478"/>
          <ac:spMkLst>
            <pc:docMk/>
            <pc:sldMk cId="768873104" sldId="2145706435"/>
            <ac:spMk id="40" creationId="{F844AEF1-D9DD-4B08-B921-D25EC179DC9D}"/>
          </ac:spMkLst>
        </pc:spChg>
        <pc:spChg chg="del">
          <ac:chgData name="ROSSET Estelle" userId="b6d1c003-2893-4825-ab6c-ff4ad4c01fc2" providerId="ADAL" clId="{65946100-9C59-4FB0-9305-C9EAE3E55503}" dt="2022-04-08T09:46:55.644" v="1598" actId="478"/>
          <ac:spMkLst>
            <pc:docMk/>
            <pc:sldMk cId="768873104" sldId="2145706435"/>
            <ac:spMk id="41" creationId="{755D7529-CCDD-45FD-8A53-320C93DF7934}"/>
          </ac:spMkLst>
        </pc:spChg>
        <pc:spChg chg="del">
          <ac:chgData name="ROSSET Estelle" userId="b6d1c003-2893-4825-ab6c-ff4ad4c01fc2" providerId="ADAL" clId="{65946100-9C59-4FB0-9305-C9EAE3E55503}" dt="2022-04-08T09:46:58.875" v="1601" actId="478"/>
          <ac:spMkLst>
            <pc:docMk/>
            <pc:sldMk cId="768873104" sldId="2145706435"/>
            <ac:spMk id="42" creationId="{2B48F084-BF48-4A9C-BBD7-1127FE123B86}"/>
          </ac:spMkLst>
        </pc:spChg>
        <pc:spChg chg="add del mod">
          <ac:chgData name="ROSSET Estelle" userId="b6d1c003-2893-4825-ab6c-ff4ad4c01fc2" providerId="ADAL" clId="{65946100-9C59-4FB0-9305-C9EAE3E55503}" dt="2022-04-08T10:21:47.889" v="2552" actId="478"/>
          <ac:spMkLst>
            <pc:docMk/>
            <pc:sldMk cId="768873104" sldId="2145706435"/>
            <ac:spMk id="43" creationId="{BDB77500-9F6E-4423-8F16-3FB3CD197C1C}"/>
          </ac:spMkLst>
        </pc:spChg>
        <pc:spChg chg="add mod">
          <ac:chgData name="ROSSET Estelle" userId="b6d1c003-2893-4825-ab6c-ff4ad4c01fc2" providerId="ADAL" clId="{65946100-9C59-4FB0-9305-C9EAE3E55503}" dt="2022-04-08T10:23:34.539" v="2603" actId="1036"/>
          <ac:spMkLst>
            <pc:docMk/>
            <pc:sldMk cId="768873104" sldId="2145706435"/>
            <ac:spMk id="44" creationId="{BA4E9439-245F-4D17-8E16-982AE9C69BCD}"/>
          </ac:spMkLst>
        </pc:spChg>
        <pc:spChg chg="add mod">
          <ac:chgData name="ROSSET Estelle" userId="b6d1c003-2893-4825-ab6c-ff4ad4c01fc2" providerId="ADAL" clId="{65946100-9C59-4FB0-9305-C9EAE3E55503}" dt="2022-04-08T10:23:34.539" v="2603" actId="1036"/>
          <ac:spMkLst>
            <pc:docMk/>
            <pc:sldMk cId="768873104" sldId="2145706435"/>
            <ac:spMk id="45" creationId="{3CCE3233-29A8-42AC-8EA1-8A958310DAC0}"/>
          </ac:spMkLst>
        </pc:spChg>
        <pc:spChg chg="add mod">
          <ac:chgData name="ROSSET Estelle" userId="b6d1c003-2893-4825-ab6c-ff4ad4c01fc2" providerId="ADAL" clId="{65946100-9C59-4FB0-9305-C9EAE3E55503}" dt="2022-04-08T10:23:34.539" v="2603" actId="1036"/>
          <ac:spMkLst>
            <pc:docMk/>
            <pc:sldMk cId="768873104" sldId="2145706435"/>
            <ac:spMk id="46" creationId="{A8144EE9-3D89-4382-B639-D96F8759E114}"/>
          </ac:spMkLst>
        </pc:spChg>
        <pc:spChg chg="add mod">
          <ac:chgData name="ROSSET Estelle" userId="b6d1c003-2893-4825-ab6c-ff4ad4c01fc2" providerId="ADAL" clId="{65946100-9C59-4FB0-9305-C9EAE3E55503}" dt="2022-04-08T10:23:34.539" v="2603" actId="1036"/>
          <ac:spMkLst>
            <pc:docMk/>
            <pc:sldMk cId="768873104" sldId="2145706435"/>
            <ac:spMk id="47" creationId="{9B18AA5E-F602-4E6D-A175-A7C6525A7F73}"/>
          </ac:spMkLst>
        </pc:spChg>
        <pc:spChg chg="del">
          <ac:chgData name="ROSSET Estelle" userId="b6d1c003-2893-4825-ab6c-ff4ad4c01fc2" providerId="ADAL" clId="{65946100-9C59-4FB0-9305-C9EAE3E55503}" dt="2022-04-08T09:47:06.574" v="1611" actId="478"/>
          <ac:spMkLst>
            <pc:docMk/>
            <pc:sldMk cId="768873104" sldId="2145706435"/>
            <ac:spMk id="52" creationId="{CC243E9C-18D5-4A98-A33B-E91FA146B80D}"/>
          </ac:spMkLst>
        </pc:spChg>
        <pc:spChg chg="del">
          <ac:chgData name="ROSSET Estelle" userId="b6d1c003-2893-4825-ab6c-ff4ad4c01fc2" providerId="ADAL" clId="{65946100-9C59-4FB0-9305-C9EAE3E55503}" dt="2022-04-08T09:47:00.250" v="1602" actId="478"/>
          <ac:spMkLst>
            <pc:docMk/>
            <pc:sldMk cId="768873104" sldId="2145706435"/>
            <ac:spMk id="62" creationId="{CC4F7C45-A5D7-4F86-A075-90C689AD8DF8}"/>
          </ac:spMkLst>
        </pc:spChg>
        <pc:spChg chg="del">
          <ac:chgData name="ROSSET Estelle" userId="b6d1c003-2893-4825-ab6c-ff4ad4c01fc2" providerId="ADAL" clId="{65946100-9C59-4FB0-9305-C9EAE3E55503}" dt="2022-04-08T09:46:57.772" v="1600" actId="478"/>
          <ac:spMkLst>
            <pc:docMk/>
            <pc:sldMk cId="768873104" sldId="2145706435"/>
            <ac:spMk id="63" creationId="{06776180-B9A4-477D-A119-720164167A65}"/>
          </ac:spMkLst>
        </pc:spChg>
        <pc:spChg chg="del">
          <ac:chgData name="ROSSET Estelle" userId="b6d1c003-2893-4825-ab6c-ff4ad4c01fc2" providerId="ADAL" clId="{65946100-9C59-4FB0-9305-C9EAE3E55503}" dt="2022-04-08T09:47:05.739" v="1610" actId="478"/>
          <ac:spMkLst>
            <pc:docMk/>
            <pc:sldMk cId="768873104" sldId="2145706435"/>
            <ac:spMk id="64" creationId="{41876A80-9B5C-4713-A5D5-CB24600241D4}"/>
          </ac:spMkLst>
        </pc:spChg>
        <pc:picChg chg="del">
          <ac:chgData name="ROSSET Estelle" userId="b6d1c003-2893-4825-ab6c-ff4ad4c01fc2" providerId="ADAL" clId="{65946100-9C59-4FB0-9305-C9EAE3E55503}" dt="2022-04-08T09:47:04.390" v="1609" actId="478"/>
          <ac:picMkLst>
            <pc:docMk/>
            <pc:sldMk cId="768873104" sldId="2145706435"/>
            <ac:picMk id="7" creationId="{BB1752F6-5CF0-4BE7-826D-59D2E1159218}"/>
          </ac:picMkLst>
        </pc:picChg>
        <pc:picChg chg="del">
          <ac:chgData name="ROSSET Estelle" userId="b6d1c003-2893-4825-ab6c-ff4ad4c01fc2" providerId="ADAL" clId="{65946100-9C59-4FB0-9305-C9EAE3E55503}" dt="2022-04-08T09:46:45.709" v="1586" actId="478"/>
          <ac:picMkLst>
            <pc:docMk/>
            <pc:sldMk cId="768873104" sldId="2145706435"/>
            <ac:picMk id="8" creationId="{F904DE14-9449-4C1D-BB5E-F8917784E70D}"/>
          </ac:picMkLst>
        </pc:picChg>
        <pc:picChg chg="del">
          <ac:chgData name="ROSSET Estelle" userId="b6d1c003-2893-4825-ab6c-ff4ad4c01fc2" providerId="ADAL" clId="{65946100-9C59-4FB0-9305-C9EAE3E55503}" dt="2022-04-08T09:46:50.402" v="1592" actId="478"/>
          <ac:picMkLst>
            <pc:docMk/>
            <pc:sldMk cId="768873104" sldId="2145706435"/>
            <ac:picMk id="13" creationId="{EC6DAD43-0D83-4B5F-B799-A711A60B19C5}"/>
          </ac:picMkLst>
        </pc:picChg>
        <pc:picChg chg="del">
          <ac:chgData name="ROSSET Estelle" userId="b6d1c003-2893-4825-ab6c-ff4ad4c01fc2" providerId="ADAL" clId="{65946100-9C59-4FB0-9305-C9EAE3E55503}" dt="2022-04-08T09:46:44.199" v="1584" actId="478"/>
          <ac:picMkLst>
            <pc:docMk/>
            <pc:sldMk cId="768873104" sldId="2145706435"/>
            <ac:picMk id="19" creationId="{33A6A86A-6BD4-4C91-B60D-40669D49E45B}"/>
          </ac:picMkLst>
        </pc:picChg>
        <pc:picChg chg="del">
          <ac:chgData name="ROSSET Estelle" userId="b6d1c003-2893-4825-ab6c-ff4ad4c01fc2" providerId="ADAL" clId="{65946100-9C59-4FB0-9305-C9EAE3E55503}" dt="2022-04-08T09:46:46.307" v="1587" actId="478"/>
          <ac:picMkLst>
            <pc:docMk/>
            <pc:sldMk cId="768873104" sldId="2145706435"/>
            <ac:picMk id="21" creationId="{1EF4EFFD-F6A6-467F-BFFB-C284ADFBAC1A}"/>
          </ac:picMkLst>
        </pc:picChg>
        <pc:picChg chg="del">
          <ac:chgData name="ROSSET Estelle" userId="b6d1c003-2893-4825-ab6c-ff4ad4c01fc2" providerId="ADAL" clId="{65946100-9C59-4FB0-9305-C9EAE3E55503}" dt="2022-04-08T09:46:50.992" v="1593" actId="478"/>
          <ac:picMkLst>
            <pc:docMk/>
            <pc:sldMk cId="768873104" sldId="2145706435"/>
            <ac:picMk id="27" creationId="{D4A94516-4E9D-4B9F-AEF1-4A66A1B95BDC}"/>
          </ac:picMkLst>
        </pc:picChg>
        <pc:picChg chg="add mod">
          <ac:chgData name="ROSSET Estelle" userId="b6d1c003-2893-4825-ab6c-ff4ad4c01fc2" providerId="ADAL" clId="{65946100-9C59-4FB0-9305-C9EAE3E55503}" dt="2022-04-08T10:23:34.539" v="2603" actId="1036"/>
          <ac:picMkLst>
            <pc:docMk/>
            <pc:sldMk cId="768873104" sldId="2145706435"/>
            <ac:picMk id="48" creationId="{C61790B2-BE10-42AD-BEBB-1D4F70236D82}"/>
          </ac:picMkLst>
        </pc:picChg>
        <pc:picChg chg="add mod">
          <ac:chgData name="ROSSET Estelle" userId="b6d1c003-2893-4825-ab6c-ff4ad4c01fc2" providerId="ADAL" clId="{65946100-9C59-4FB0-9305-C9EAE3E55503}" dt="2022-04-08T10:23:34.539" v="2603" actId="1036"/>
          <ac:picMkLst>
            <pc:docMk/>
            <pc:sldMk cId="768873104" sldId="2145706435"/>
            <ac:picMk id="49" creationId="{101CB3E4-5D17-4338-8319-06029D0A8984}"/>
          </ac:picMkLst>
        </pc:picChg>
        <pc:picChg chg="add del mod">
          <ac:chgData name="ROSSET Estelle" userId="b6d1c003-2893-4825-ab6c-ff4ad4c01fc2" providerId="ADAL" clId="{65946100-9C59-4FB0-9305-C9EAE3E55503}" dt="2022-04-08T10:23:07.898" v="2564" actId="478"/>
          <ac:picMkLst>
            <pc:docMk/>
            <pc:sldMk cId="768873104" sldId="2145706435"/>
            <ac:picMk id="50" creationId="{6E7E9359-2658-45F5-8C51-A1672231BE8C}"/>
          </ac:picMkLst>
        </pc:picChg>
        <pc:picChg chg="add del mod">
          <ac:chgData name="ROSSET Estelle" userId="b6d1c003-2893-4825-ab6c-ff4ad4c01fc2" providerId="ADAL" clId="{65946100-9C59-4FB0-9305-C9EAE3E55503}" dt="2022-04-08T10:23:34.539" v="2603" actId="1036"/>
          <ac:picMkLst>
            <pc:docMk/>
            <pc:sldMk cId="768873104" sldId="2145706435"/>
            <ac:picMk id="51" creationId="{F17A64C7-C3BA-4D5D-AB38-BDEE2E5E7C22}"/>
          </ac:picMkLst>
        </pc:picChg>
        <pc:picChg chg="del">
          <ac:chgData name="ROSSET Estelle" userId="b6d1c003-2893-4825-ab6c-ff4ad4c01fc2" providerId="ADAL" clId="{65946100-9C59-4FB0-9305-C9EAE3E55503}" dt="2022-04-08T09:47:07.232" v="1612" actId="478"/>
          <ac:picMkLst>
            <pc:docMk/>
            <pc:sldMk cId="768873104" sldId="2145706435"/>
            <ac:picMk id="53" creationId="{9720063C-2D2C-43BE-BF28-A24BA410E30B}"/>
          </ac:picMkLst>
        </pc:picChg>
        <pc:picChg chg="add mod">
          <ac:chgData name="ROSSET Estelle" userId="b6d1c003-2893-4825-ab6c-ff4ad4c01fc2" providerId="ADAL" clId="{65946100-9C59-4FB0-9305-C9EAE3E55503}" dt="2022-04-08T10:23:34.539" v="2603" actId="1036"/>
          <ac:picMkLst>
            <pc:docMk/>
            <pc:sldMk cId="768873104" sldId="2145706435"/>
            <ac:picMk id="54" creationId="{3000556A-71CD-4866-8C95-78DD864F509C}"/>
          </ac:picMkLst>
        </pc:picChg>
        <pc:picChg chg="del">
          <ac:chgData name="ROSSET Estelle" userId="b6d1c003-2893-4825-ab6c-ff4ad4c01fc2" providerId="ADAL" clId="{65946100-9C59-4FB0-9305-C9EAE3E55503}" dt="2022-04-08T09:47:01.203" v="1604" actId="478"/>
          <ac:picMkLst>
            <pc:docMk/>
            <pc:sldMk cId="768873104" sldId="2145706435"/>
            <ac:picMk id="56" creationId="{F8F6FC10-C4BA-49FA-9D82-86B6EF19539B}"/>
          </ac:picMkLst>
        </pc:picChg>
        <pc:picChg chg="del">
          <ac:chgData name="ROSSET Estelle" userId="b6d1c003-2893-4825-ab6c-ff4ad4c01fc2" providerId="ADAL" clId="{65946100-9C59-4FB0-9305-C9EAE3E55503}" dt="2022-04-08T09:47:03.456" v="1607" actId="478"/>
          <ac:picMkLst>
            <pc:docMk/>
            <pc:sldMk cId="768873104" sldId="2145706435"/>
            <ac:picMk id="57" creationId="{F9F44CCE-9655-4296-87AA-9C080BFA0485}"/>
          </ac:picMkLst>
        </pc:picChg>
        <pc:picChg chg="del">
          <ac:chgData name="ROSSET Estelle" userId="b6d1c003-2893-4825-ab6c-ff4ad4c01fc2" providerId="ADAL" clId="{65946100-9C59-4FB0-9305-C9EAE3E55503}" dt="2022-04-08T09:46:56.362" v="1599" actId="478"/>
          <ac:picMkLst>
            <pc:docMk/>
            <pc:sldMk cId="768873104" sldId="2145706435"/>
            <ac:picMk id="58" creationId="{8CE45E4E-421D-4700-BE0E-953EAA8BD97A}"/>
          </ac:picMkLst>
        </pc:picChg>
        <pc:picChg chg="del">
          <ac:chgData name="ROSSET Estelle" userId="b6d1c003-2893-4825-ab6c-ff4ad4c01fc2" providerId="ADAL" clId="{65946100-9C59-4FB0-9305-C9EAE3E55503}" dt="2022-04-08T09:47:00.811" v="1603" actId="478"/>
          <ac:picMkLst>
            <pc:docMk/>
            <pc:sldMk cId="768873104" sldId="2145706435"/>
            <ac:picMk id="59" creationId="{EB3A40F5-22A5-4F98-A13A-EB86FC434479}"/>
          </ac:picMkLst>
        </pc:picChg>
      </pc:sldChg>
      <pc:sldChg chg="addSp delSp modSp add mod delAnim modAnim">
        <pc:chgData name="ROSSET Estelle" userId="b6d1c003-2893-4825-ab6c-ff4ad4c01fc2" providerId="ADAL" clId="{65946100-9C59-4FB0-9305-C9EAE3E55503}" dt="2022-04-08T14:34:33.560" v="4430" actId="1076"/>
        <pc:sldMkLst>
          <pc:docMk/>
          <pc:sldMk cId="2679552736" sldId="2145706436"/>
        </pc:sldMkLst>
        <pc:spChg chg="mod">
          <ac:chgData name="ROSSET Estelle" userId="b6d1c003-2893-4825-ab6c-ff4ad4c01fc2" providerId="ADAL" clId="{65946100-9C59-4FB0-9305-C9EAE3E55503}" dt="2022-04-08T13:36:42.945" v="2763" actId="20577"/>
          <ac:spMkLst>
            <pc:docMk/>
            <pc:sldMk cId="2679552736" sldId="2145706436"/>
            <ac:spMk id="4" creationId="{F6DE00D9-604A-47CC-9776-CBCD4718CE42}"/>
          </ac:spMkLst>
        </pc:spChg>
        <pc:spChg chg="add mod">
          <ac:chgData name="ROSSET Estelle" userId="b6d1c003-2893-4825-ab6c-ff4ad4c01fc2" providerId="ADAL" clId="{65946100-9C59-4FB0-9305-C9EAE3E55503}" dt="2022-04-08T14:34:24.867" v="4429" actId="20577"/>
          <ac:spMkLst>
            <pc:docMk/>
            <pc:sldMk cId="2679552736" sldId="2145706436"/>
            <ac:spMk id="13" creationId="{D06A1068-EACC-43AF-8E23-F0DF14B90335}"/>
          </ac:spMkLst>
        </pc:spChg>
        <pc:spChg chg="add del mod">
          <ac:chgData name="ROSSET Estelle" userId="b6d1c003-2893-4825-ab6c-ff4ad4c01fc2" providerId="ADAL" clId="{65946100-9C59-4FB0-9305-C9EAE3E55503}" dt="2022-04-08T14:07:46.531" v="3357" actId="478"/>
          <ac:spMkLst>
            <pc:docMk/>
            <pc:sldMk cId="2679552736" sldId="2145706436"/>
            <ac:spMk id="14" creationId="{825B6ED0-18E5-4EBB-AEDD-46B4B6DCC3DD}"/>
          </ac:spMkLst>
        </pc:spChg>
        <pc:picChg chg="add mod">
          <ac:chgData name="ROSSET Estelle" userId="b6d1c003-2893-4825-ab6c-ff4ad4c01fc2" providerId="ADAL" clId="{65946100-9C59-4FB0-9305-C9EAE3E55503}" dt="2022-04-08T14:34:33.560" v="4430" actId="1076"/>
          <ac:picMkLst>
            <pc:docMk/>
            <pc:sldMk cId="2679552736" sldId="2145706436"/>
            <ac:picMk id="15" creationId="{6C1C20BC-D52F-4B1B-B23F-40DA75A5686E}"/>
          </ac:picMkLst>
        </pc:picChg>
        <pc:picChg chg="add del mod">
          <ac:chgData name="ROSSET Estelle" userId="b6d1c003-2893-4825-ab6c-ff4ad4c01fc2" providerId="ADAL" clId="{65946100-9C59-4FB0-9305-C9EAE3E55503}" dt="2022-04-08T14:10:37.434" v="3382"/>
          <ac:picMkLst>
            <pc:docMk/>
            <pc:sldMk cId="2679552736" sldId="2145706436"/>
            <ac:picMk id="16" creationId="{CF4649AE-BB3B-4D63-BCF2-413B528F7DFB}"/>
          </ac:picMkLst>
        </pc:picChg>
        <pc:picChg chg="del">
          <ac:chgData name="ROSSET Estelle" userId="b6d1c003-2893-4825-ab6c-ff4ad4c01fc2" providerId="ADAL" clId="{65946100-9C59-4FB0-9305-C9EAE3E55503}" dt="2022-04-08T13:36:15.730" v="2725" actId="478"/>
          <ac:picMkLst>
            <pc:docMk/>
            <pc:sldMk cId="2679552736" sldId="2145706436"/>
            <ac:picMk id="17" creationId="{E9A37F27-5CBA-4C1B-9847-6FCA4FAB09E2}"/>
          </ac:picMkLst>
        </pc:picChg>
        <pc:picChg chg="del">
          <ac:chgData name="ROSSET Estelle" userId="b6d1c003-2893-4825-ab6c-ff4ad4c01fc2" providerId="ADAL" clId="{65946100-9C59-4FB0-9305-C9EAE3E55503}" dt="2022-04-08T13:36:18.388" v="2726" actId="478"/>
          <ac:picMkLst>
            <pc:docMk/>
            <pc:sldMk cId="2679552736" sldId="2145706436"/>
            <ac:picMk id="20" creationId="{692CF203-92F3-4916-8138-53B0A9E48A31}"/>
          </ac:picMkLst>
        </pc:picChg>
        <pc:picChg chg="del">
          <ac:chgData name="ROSSET Estelle" userId="b6d1c003-2893-4825-ab6c-ff4ad4c01fc2" providerId="ADAL" clId="{65946100-9C59-4FB0-9305-C9EAE3E55503}" dt="2022-04-08T13:36:18.388" v="2726" actId="478"/>
          <ac:picMkLst>
            <pc:docMk/>
            <pc:sldMk cId="2679552736" sldId="2145706436"/>
            <ac:picMk id="21" creationId="{6B553B35-F667-4594-8C67-0DA3C126A6F3}"/>
          </ac:picMkLst>
        </pc:picChg>
        <pc:picChg chg="del">
          <ac:chgData name="ROSSET Estelle" userId="b6d1c003-2893-4825-ab6c-ff4ad4c01fc2" providerId="ADAL" clId="{65946100-9C59-4FB0-9305-C9EAE3E55503}" dt="2022-04-08T13:36:18.388" v="2726" actId="478"/>
          <ac:picMkLst>
            <pc:docMk/>
            <pc:sldMk cId="2679552736" sldId="2145706436"/>
            <ac:picMk id="22" creationId="{6418C774-50FC-45C4-92B1-CFABE03BC1C5}"/>
          </ac:picMkLst>
        </pc:picChg>
        <pc:picChg chg="del">
          <ac:chgData name="ROSSET Estelle" userId="b6d1c003-2893-4825-ab6c-ff4ad4c01fc2" providerId="ADAL" clId="{65946100-9C59-4FB0-9305-C9EAE3E55503}" dt="2022-04-08T13:36:18.388" v="2726" actId="478"/>
          <ac:picMkLst>
            <pc:docMk/>
            <pc:sldMk cId="2679552736" sldId="2145706436"/>
            <ac:picMk id="23" creationId="{B6E6CDB5-3EF2-4490-995D-C19358D82FC6}"/>
          </ac:picMkLst>
        </pc:picChg>
        <pc:picChg chg="del">
          <ac:chgData name="ROSSET Estelle" userId="b6d1c003-2893-4825-ab6c-ff4ad4c01fc2" providerId="ADAL" clId="{65946100-9C59-4FB0-9305-C9EAE3E55503}" dt="2022-04-08T13:36:18.388" v="2726" actId="478"/>
          <ac:picMkLst>
            <pc:docMk/>
            <pc:sldMk cId="2679552736" sldId="2145706436"/>
            <ac:picMk id="24" creationId="{097EB6FC-3536-47A9-9584-8AB3A727EE13}"/>
          </ac:picMkLst>
        </pc:picChg>
        <pc:picChg chg="del">
          <ac:chgData name="ROSSET Estelle" userId="b6d1c003-2893-4825-ab6c-ff4ad4c01fc2" providerId="ADAL" clId="{65946100-9C59-4FB0-9305-C9EAE3E55503}" dt="2022-04-08T13:36:18.388" v="2726" actId="478"/>
          <ac:picMkLst>
            <pc:docMk/>
            <pc:sldMk cId="2679552736" sldId="2145706436"/>
            <ac:picMk id="25" creationId="{D81C1A04-7048-46CC-B666-40D8A9D3DF20}"/>
          </ac:picMkLst>
        </pc:picChg>
        <pc:picChg chg="del">
          <ac:chgData name="ROSSET Estelle" userId="b6d1c003-2893-4825-ab6c-ff4ad4c01fc2" providerId="ADAL" clId="{65946100-9C59-4FB0-9305-C9EAE3E55503}" dt="2022-04-08T13:36:18.388" v="2726" actId="478"/>
          <ac:picMkLst>
            <pc:docMk/>
            <pc:sldMk cId="2679552736" sldId="2145706436"/>
            <ac:picMk id="26" creationId="{FB4A3CF7-187C-4DF7-BD8F-38C23A24E138}"/>
          </ac:picMkLst>
        </pc:picChg>
      </pc:sldChg>
      <pc:sldChg chg="addSp delSp modSp add mod delAnim modAnim">
        <pc:chgData name="ROSSET Estelle" userId="b6d1c003-2893-4825-ab6c-ff4ad4c01fc2" providerId="ADAL" clId="{65946100-9C59-4FB0-9305-C9EAE3E55503}" dt="2022-04-08T14:40:50.220" v="4757"/>
        <pc:sldMkLst>
          <pc:docMk/>
          <pc:sldMk cId="3197074798" sldId="2145706437"/>
        </pc:sldMkLst>
        <pc:spChg chg="mod">
          <ac:chgData name="ROSSET Estelle" userId="b6d1c003-2893-4825-ab6c-ff4ad4c01fc2" providerId="ADAL" clId="{65946100-9C59-4FB0-9305-C9EAE3E55503}" dt="2022-04-08T14:14:01.657" v="3411" actId="20577"/>
          <ac:spMkLst>
            <pc:docMk/>
            <pc:sldMk cId="3197074798" sldId="2145706437"/>
            <ac:spMk id="4" creationId="{F6DE00D9-604A-47CC-9776-CBCD4718CE42}"/>
          </ac:spMkLst>
        </pc:spChg>
        <pc:spChg chg="add del mod">
          <ac:chgData name="ROSSET Estelle" userId="b6d1c003-2893-4825-ab6c-ff4ad4c01fc2" providerId="ADAL" clId="{65946100-9C59-4FB0-9305-C9EAE3E55503}" dt="2022-04-08T14:38:02.274" v="4678" actId="478"/>
          <ac:spMkLst>
            <pc:docMk/>
            <pc:sldMk cId="3197074798" sldId="2145706437"/>
            <ac:spMk id="10" creationId="{03292295-0BA7-44E9-8CAB-0C4305B13DB7}"/>
          </ac:spMkLst>
        </pc:spChg>
        <pc:spChg chg="mod">
          <ac:chgData name="ROSSET Estelle" userId="b6d1c003-2893-4825-ab6c-ff4ad4c01fc2" providerId="ADAL" clId="{65946100-9C59-4FB0-9305-C9EAE3E55503}" dt="2022-04-08T14:39:58.156" v="4748" actId="20577"/>
          <ac:spMkLst>
            <pc:docMk/>
            <pc:sldMk cId="3197074798" sldId="2145706437"/>
            <ac:spMk id="13" creationId="{D06A1068-EACC-43AF-8E23-F0DF14B90335}"/>
          </ac:spMkLst>
        </pc:spChg>
        <pc:picChg chg="add mod modCrop">
          <ac:chgData name="ROSSET Estelle" userId="b6d1c003-2893-4825-ab6c-ff4ad4c01fc2" providerId="ADAL" clId="{65946100-9C59-4FB0-9305-C9EAE3E55503}" dt="2022-04-08T14:40:02.130" v="4749" actId="1076"/>
          <ac:picMkLst>
            <pc:docMk/>
            <pc:sldMk cId="3197074798" sldId="2145706437"/>
            <ac:picMk id="6" creationId="{7B78F71C-E00B-487C-97D4-A30948C5457D}"/>
          </ac:picMkLst>
        </pc:picChg>
        <pc:picChg chg="add del mod">
          <ac:chgData name="ROSSET Estelle" userId="b6d1c003-2893-4825-ab6c-ff4ad4c01fc2" providerId="ADAL" clId="{65946100-9C59-4FB0-9305-C9EAE3E55503}" dt="2022-04-08T14:18:25.873" v="3535" actId="478"/>
          <ac:picMkLst>
            <pc:docMk/>
            <pc:sldMk cId="3197074798" sldId="2145706437"/>
            <ac:picMk id="7" creationId="{05A60274-605C-45DE-9B76-3B7F7B145ACA}"/>
          </ac:picMkLst>
        </pc:picChg>
        <pc:picChg chg="del">
          <ac:chgData name="ROSSET Estelle" userId="b6d1c003-2893-4825-ab6c-ff4ad4c01fc2" providerId="ADAL" clId="{65946100-9C59-4FB0-9305-C9EAE3E55503}" dt="2022-04-08T14:18:27.289" v="3536" actId="478"/>
          <ac:picMkLst>
            <pc:docMk/>
            <pc:sldMk cId="3197074798" sldId="2145706437"/>
            <ac:picMk id="15" creationId="{6C1C20BC-D52F-4B1B-B23F-40DA75A5686E}"/>
          </ac:picMkLst>
        </pc:picChg>
      </pc:sldChg>
      <pc:sldChg chg="addSp delSp modSp add mod modAnim">
        <pc:chgData name="ROSSET Estelle" userId="b6d1c003-2893-4825-ab6c-ff4ad4c01fc2" providerId="ADAL" clId="{65946100-9C59-4FB0-9305-C9EAE3E55503}" dt="2022-04-12T09:09:04.339" v="7938" actId="108"/>
        <pc:sldMkLst>
          <pc:docMk/>
          <pc:sldMk cId="1997279572" sldId="2145706438"/>
        </pc:sldMkLst>
        <pc:spChg chg="mod">
          <ac:chgData name="ROSSET Estelle" userId="b6d1c003-2893-4825-ab6c-ff4ad4c01fc2" providerId="ADAL" clId="{65946100-9C59-4FB0-9305-C9EAE3E55503}" dt="2022-04-08T14:41:18.264" v="4809" actId="20577"/>
          <ac:spMkLst>
            <pc:docMk/>
            <pc:sldMk cId="1997279572" sldId="2145706438"/>
            <ac:spMk id="4" creationId="{F6DE00D9-604A-47CC-9776-CBCD4718CE42}"/>
          </ac:spMkLst>
        </pc:spChg>
        <pc:spChg chg="mod">
          <ac:chgData name="ROSSET Estelle" userId="b6d1c003-2893-4825-ab6c-ff4ad4c01fc2" providerId="ADAL" clId="{65946100-9C59-4FB0-9305-C9EAE3E55503}" dt="2022-04-12T09:09:04.339" v="7938" actId="108"/>
          <ac:spMkLst>
            <pc:docMk/>
            <pc:sldMk cId="1997279572" sldId="2145706438"/>
            <ac:spMk id="13" creationId="{D06A1068-EACC-43AF-8E23-F0DF14B90335}"/>
          </ac:spMkLst>
        </pc:spChg>
        <pc:picChg chg="del">
          <ac:chgData name="ROSSET Estelle" userId="b6d1c003-2893-4825-ab6c-ff4ad4c01fc2" providerId="ADAL" clId="{65946100-9C59-4FB0-9305-C9EAE3E55503}" dt="2022-04-08T14:41:25.298" v="4810" actId="478"/>
          <ac:picMkLst>
            <pc:docMk/>
            <pc:sldMk cId="1997279572" sldId="2145706438"/>
            <ac:picMk id="6" creationId="{7B78F71C-E00B-487C-97D4-A30948C5457D}"/>
          </ac:picMkLst>
        </pc:picChg>
        <pc:picChg chg="add mod">
          <ac:chgData name="ROSSET Estelle" userId="b6d1c003-2893-4825-ab6c-ff4ad4c01fc2" providerId="ADAL" clId="{65946100-9C59-4FB0-9305-C9EAE3E55503}" dt="2022-04-12T08:20:55.714" v="6167" actId="1076"/>
          <ac:picMkLst>
            <pc:docMk/>
            <pc:sldMk cId="1997279572" sldId="2145706438"/>
            <ac:picMk id="7" creationId="{892B8182-CA99-4401-B73F-B10C171EB336}"/>
          </ac:picMkLst>
        </pc:picChg>
        <pc:picChg chg="add mod">
          <ac:chgData name="ROSSET Estelle" userId="b6d1c003-2893-4825-ab6c-ff4ad4c01fc2" providerId="ADAL" clId="{65946100-9C59-4FB0-9305-C9EAE3E55503}" dt="2022-04-12T08:21:01.044" v="6170" actId="1076"/>
          <ac:picMkLst>
            <pc:docMk/>
            <pc:sldMk cId="1997279572" sldId="2145706438"/>
            <ac:picMk id="8" creationId="{1C8DECBB-2A10-40AF-AE03-9ADFFBCE2ED3}"/>
          </ac:picMkLst>
        </pc:picChg>
      </pc:sldChg>
      <pc:sldChg chg="addSp modSp add del mod">
        <pc:chgData name="ROSSET Estelle" userId="b6d1c003-2893-4825-ab6c-ff4ad4c01fc2" providerId="ADAL" clId="{65946100-9C59-4FB0-9305-C9EAE3E55503}" dt="2022-04-12T09:08:37.380" v="7937" actId="47"/>
        <pc:sldMkLst>
          <pc:docMk/>
          <pc:sldMk cId="4288081218" sldId="2145706439"/>
        </pc:sldMkLst>
        <pc:spChg chg="mod">
          <ac:chgData name="ROSSET Estelle" userId="b6d1c003-2893-4825-ab6c-ff4ad4c01fc2" providerId="ADAL" clId="{65946100-9C59-4FB0-9305-C9EAE3E55503}" dt="2022-04-08T14:47:11.277" v="4844" actId="20577"/>
          <ac:spMkLst>
            <pc:docMk/>
            <pc:sldMk cId="4288081218" sldId="2145706439"/>
            <ac:spMk id="4" creationId="{F6DE00D9-604A-47CC-9776-CBCD4718CE42}"/>
          </ac:spMkLst>
        </pc:spChg>
        <pc:spChg chg="mod">
          <ac:chgData name="ROSSET Estelle" userId="b6d1c003-2893-4825-ab6c-ff4ad4c01fc2" providerId="ADAL" clId="{65946100-9C59-4FB0-9305-C9EAE3E55503}" dt="2022-04-12T08:57:34.026" v="7461" actId="20577"/>
          <ac:spMkLst>
            <pc:docMk/>
            <pc:sldMk cId="4288081218" sldId="2145706439"/>
            <ac:spMk id="13" creationId="{D06A1068-EACC-43AF-8E23-F0DF14B90335}"/>
          </ac:spMkLst>
        </pc:spChg>
        <pc:picChg chg="mod">
          <ac:chgData name="ROSSET Estelle" userId="b6d1c003-2893-4825-ab6c-ff4ad4c01fc2" providerId="ADAL" clId="{65946100-9C59-4FB0-9305-C9EAE3E55503}" dt="2022-04-12T08:57:40.027" v="7463" actId="1076"/>
          <ac:picMkLst>
            <pc:docMk/>
            <pc:sldMk cId="4288081218" sldId="2145706439"/>
            <ac:picMk id="7" creationId="{892B8182-CA99-4401-B73F-B10C171EB336}"/>
          </ac:picMkLst>
        </pc:picChg>
        <pc:picChg chg="add mod">
          <ac:chgData name="ROSSET Estelle" userId="b6d1c003-2893-4825-ab6c-ff4ad4c01fc2" providerId="ADAL" clId="{65946100-9C59-4FB0-9305-C9EAE3E55503}" dt="2022-04-12T08:57:36.372" v="7462" actId="1076"/>
          <ac:picMkLst>
            <pc:docMk/>
            <pc:sldMk cId="4288081218" sldId="2145706439"/>
            <ac:picMk id="8" creationId="{FECF052C-69E7-4523-8161-B7C2C08013A6}"/>
          </ac:picMkLst>
        </pc:picChg>
      </pc:sldChg>
      <pc:sldChg chg="delSp modSp add mod">
        <pc:chgData name="ROSSET Estelle" userId="b6d1c003-2893-4825-ab6c-ff4ad4c01fc2" providerId="ADAL" clId="{65946100-9C59-4FB0-9305-C9EAE3E55503}" dt="2022-04-12T08:40:34.135" v="6904" actId="478"/>
        <pc:sldMkLst>
          <pc:docMk/>
          <pc:sldMk cId="2028353918" sldId="2145706440"/>
        </pc:sldMkLst>
        <pc:spChg chg="mod">
          <ac:chgData name="ROSSET Estelle" userId="b6d1c003-2893-4825-ab6c-ff4ad4c01fc2" providerId="ADAL" clId="{65946100-9C59-4FB0-9305-C9EAE3E55503}" dt="2022-04-08T14:47:47.810" v="4855" actId="20577"/>
          <ac:spMkLst>
            <pc:docMk/>
            <pc:sldMk cId="2028353918" sldId="2145706440"/>
            <ac:spMk id="4" creationId="{F6DE00D9-604A-47CC-9776-CBCD4718CE42}"/>
          </ac:spMkLst>
        </pc:spChg>
        <pc:spChg chg="mod">
          <ac:chgData name="ROSSET Estelle" userId="b6d1c003-2893-4825-ab6c-ff4ad4c01fc2" providerId="ADAL" clId="{65946100-9C59-4FB0-9305-C9EAE3E55503}" dt="2022-04-12T08:39:02.714" v="6903" actId="1076"/>
          <ac:spMkLst>
            <pc:docMk/>
            <pc:sldMk cId="2028353918" sldId="2145706440"/>
            <ac:spMk id="13" creationId="{D06A1068-EACC-43AF-8E23-F0DF14B90335}"/>
          </ac:spMkLst>
        </pc:spChg>
        <pc:picChg chg="del mod">
          <ac:chgData name="ROSSET Estelle" userId="b6d1c003-2893-4825-ab6c-ff4ad4c01fc2" providerId="ADAL" clId="{65946100-9C59-4FB0-9305-C9EAE3E55503}" dt="2022-04-12T08:40:34.135" v="6904" actId="478"/>
          <ac:picMkLst>
            <pc:docMk/>
            <pc:sldMk cId="2028353918" sldId="2145706440"/>
            <ac:picMk id="7" creationId="{892B8182-CA99-4401-B73F-B10C171EB336}"/>
          </ac:picMkLst>
        </pc:picChg>
      </pc:sldChg>
      <pc:sldChg chg="addSp modSp add mod modAnim">
        <pc:chgData name="ROSSET Estelle" userId="b6d1c003-2893-4825-ab6c-ff4ad4c01fc2" providerId="ADAL" clId="{65946100-9C59-4FB0-9305-C9EAE3E55503}" dt="2022-04-12T09:18:20.894" v="8047" actId="20577"/>
        <pc:sldMkLst>
          <pc:docMk/>
          <pc:sldMk cId="2924365918" sldId="2145706441"/>
        </pc:sldMkLst>
        <pc:spChg chg="mod">
          <ac:chgData name="ROSSET Estelle" userId="b6d1c003-2893-4825-ab6c-ff4ad4c01fc2" providerId="ADAL" clId="{65946100-9C59-4FB0-9305-C9EAE3E55503}" dt="2022-04-12T09:00:24.730" v="7551" actId="20577"/>
          <ac:spMkLst>
            <pc:docMk/>
            <pc:sldMk cId="2924365918" sldId="2145706441"/>
            <ac:spMk id="4" creationId="{F6DE00D9-604A-47CC-9776-CBCD4718CE42}"/>
          </ac:spMkLst>
        </pc:spChg>
        <pc:spChg chg="mod">
          <ac:chgData name="ROSSET Estelle" userId="b6d1c003-2893-4825-ab6c-ff4ad4c01fc2" providerId="ADAL" clId="{65946100-9C59-4FB0-9305-C9EAE3E55503}" dt="2022-04-12T09:18:20.894" v="8047" actId="20577"/>
          <ac:spMkLst>
            <pc:docMk/>
            <pc:sldMk cId="2924365918" sldId="2145706441"/>
            <ac:spMk id="13" creationId="{D06A1068-EACC-43AF-8E23-F0DF14B90335}"/>
          </ac:spMkLst>
        </pc:spChg>
        <pc:picChg chg="mod">
          <ac:chgData name="ROSSET Estelle" userId="b6d1c003-2893-4825-ab6c-ff4ad4c01fc2" providerId="ADAL" clId="{65946100-9C59-4FB0-9305-C9EAE3E55503}" dt="2022-04-12T09:13:13.284" v="7990" actId="1076"/>
          <ac:picMkLst>
            <pc:docMk/>
            <pc:sldMk cId="2924365918" sldId="2145706441"/>
            <ac:picMk id="7" creationId="{892B8182-CA99-4401-B73F-B10C171EB336}"/>
          </ac:picMkLst>
        </pc:picChg>
        <pc:picChg chg="mod">
          <ac:chgData name="ROSSET Estelle" userId="b6d1c003-2893-4825-ab6c-ff4ad4c01fc2" providerId="ADAL" clId="{65946100-9C59-4FB0-9305-C9EAE3E55503}" dt="2022-04-12T09:11:39.572" v="7980" actId="1076"/>
          <ac:picMkLst>
            <pc:docMk/>
            <pc:sldMk cId="2924365918" sldId="2145706441"/>
            <ac:picMk id="8" creationId="{FECF052C-69E7-4523-8161-B7C2C08013A6}"/>
          </ac:picMkLst>
        </pc:picChg>
        <pc:picChg chg="add mod">
          <ac:chgData name="ROSSET Estelle" userId="b6d1c003-2893-4825-ab6c-ff4ad4c01fc2" providerId="ADAL" clId="{65946100-9C59-4FB0-9305-C9EAE3E55503}" dt="2022-04-12T09:11:41.011" v="7981" actId="1076"/>
          <ac:picMkLst>
            <pc:docMk/>
            <pc:sldMk cId="2924365918" sldId="2145706441"/>
            <ac:picMk id="9" creationId="{9416D9BC-51CB-4B2F-A0CA-DA208BB52016}"/>
          </ac:picMkLst>
        </pc:picChg>
      </pc:sldChg>
      <pc:sldChg chg="addSp delSp modSp add mod ord delAnim modAnim">
        <pc:chgData name="ROSSET Estelle" userId="b6d1c003-2893-4825-ab6c-ff4ad4c01fc2" providerId="ADAL" clId="{65946100-9C59-4FB0-9305-C9EAE3E55503}" dt="2022-04-12T09:56:15.401" v="9717" actId="255"/>
        <pc:sldMkLst>
          <pc:docMk/>
          <pc:sldMk cId="1985777680" sldId="2145706442"/>
        </pc:sldMkLst>
        <pc:spChg chg="add mod">
          <ac:chgData name="ROSSET Estelle" userId="b6d1c003-2893-4825-ab6c-ff4ad4c01fc2" providerId="ADAL" clId="{65946100-9C59-4FB0-9305-C9EAE3E55503}" dt="2022-04-12T09:35:06.257" v="8843" actId="1036"/>
          <ac:spMkLst>
            <pc:docMk/>
            <pc:sldMk cId="1985777680" sldId="2145706442"/>
            <ac:spMk id="8" creationId="{762D533D-54E1-4ACB-9A5E-96BB9B3579E1}"/>
          </ac:spMkLst>
        </pc:spChg>
        <pc:spChg chg="mod">
          <ac:chgData name="ROSSET Estelle" userId="b6d1c003-2893-4825-ab6c-ff4ad4c01fc2" providerId="ADAL" clId="{65946100-9C59-4FB0-9305-C9EAE3E55503}" dt="2022-04-12T09:19:45.485" v="8068" actId="20577"/>
          <ac:spMkLst>
            <pc:docMk/>
            <pc:sldMk cId="1985777680" sldId="2145706442"/>
            <ac:spMk id="10" creationId="{DAFF9F7E-7690-4F8E-9019-6EF49FA00675}"/>
          </ac:spMkLst>
        </pc:spChg>
        <pc:spChg chg="add mod">
          <ac:chgData name="ROSSET Estelle" userId="b6d1c003-2893-4825-ab6c-ff4ad4c01fc2" providerId="ADAL" clId="{65946100-9C59-4FB0-9305-C9EAE3E55503}" dt="2022-04-12T09:35:06.257" v="8843" actId="1036"/>
          <ac:spMkLst>
            <pc:docMk/>
            <pc:sldMk cId="1985777680" sldId="2145706442"/>
            <ac:spMk id="12" creationId="{D0EBA0E5-317B-4CF5-BEDC-D8003B506025}"/>
          </ac:spMkLst>
        </pc:spChg>
        <pc:spChg chg="mod">
          <ac:chgData name="ROSSET Estelle" userId="b6d1c003-2893-4825-ab6c-ff4ad4c01fc2" providerId="ADAL" clId="{65946100-9C59-4FB0-9305-C9EAE3E55503}" dt="2022-04-12T09:56:15.401" v="9717" actId="255"/>
          <ac:spMkLst>
            <pc:docMk/>
            <pc:sldMk cId="1985777680" sldId="2145706442"/>
            <ac:spMk id="13" creationId="{40A9113E-BB80-47A4-ACE3-9569ADFE8D69}"/>
          </ac:spMkLst>
        </pc:spChg>
        <pc:spChg chg="del">
          <ac:chgData name="ROSSET Estelle" userId="b6d1c003-2893-4825-ab6c-ff4ad4c01fc2" providerId="ADAL" clId="{65946100-9C59-4FB0-9305-C9EAE3E55503}" dt="2022-04-12T09:23:03.855" v="8205" actId="478"/>
          <ac:spMkLst>
            <pc:docMk/>
            <pc:sldMk cId="1985777680" sldId="2145706442"/>
            <ac:spMk id="14" creationId="{72300DAF-F2B2-420A-8523-37F0DB7640D4}"/>
          </ac:spMkLst>
        </pc:spChg>
        <pc:spChg chg="add mod">
          <ac:chgData name="ROSSET Estelle" userId="b6d1c003-2893-4825-ab6c-ff4ad4c01fc2" providerId="ADAL" clId="{65946100-9C59-4FB0-9305-C9EAE3E55503}" dt="2022-04-12T09:36:53.899" v="8875" actId="20577"/>
          <ac:spMkLst>
            <pc:docMk/>
            <pc:sldMk cId="1985777680" sldId="2145706442"/>
            <ac:spMk id="15" creationId="{93D69CBA-49F8-4A58-AD67-837250D79C49}"/>
          </ac:spMkLst>
        </pc:spChg>
        <pc:spChg chg="add del mod">
          <ac:chgData name="ROSSET Estelle" userId="b6d1c003-2893-4825-ab6c-ff4ad4c01fc2" providerId="ADAL" clId="{65946100-9C59-4FB0-9305-C9EAE3E55503}" dt="2022-04-12T09:29:13.890" v="8381" actId="478"/>
          <ac:spMkLst>
            <pc:docMk/>
            <pc:sldMk cId="1985777680" sldId="2145706442"/>
            <ac:spMk id="16" creationId="{15B73C9D-D14D-4902-9DF5-1E08E98591A1}"/>
          </ac:spMkLst>
        </pc:spChg>
        <pc:spChg chg="add mod">
          <ac:chgData name="ROSSET Estelle" userId="b6d1c003-2893-4825-ab6c-ff4ad4c01fc2" providerId="ADAL" clId="{65946100-9C59-4FB0-9305-C9EAE3E55503}" dt="2022-04-12T09:35:06.257" v="8843" actId="1036"/>
          <ac:spMkLst>
            <pc:docMk/>
            <pc:sldMk cId="1985777680" sldId="2145706442"/>
            <ac:spMk id="17" creationId="{98FCBEC6-76D1-46B9-8833-DDCC63941E9F}"/>
          </ac:spMkLst>
        </pc:spChg>
        <pc:spChg chg="add mod">
          <ac:chgData name="ROSSET Estelle" userId="b6d1c003-2893-4825-ab6c-ff4ad4c01fc2" providerId="ADAL" clId="{65946100-9C59-4FB0-9305-C9EAE3E55503}" dt="2022-04-12T09:35:06.257" v="8843" actId="1036"/>
          <ac:spMkLst>
            <pc:docMk/>
            <pc:sldMk cId="1985777680" sldId="2145706442"/>
            <ac:spMk id="18" creationId="{D750D7FF-A0AA-4605-8992-E10B87BB9DD7}"/>
          </ac:spMkLst>
        </pc:spChg>
        <pc:spChg chg="add del mod">
          <ac:chgData name="ROSSET Estelle" userId="b6d1c003-2893-4825-ab6c-ff4ad4c01fc2" providerId="ADAL" clId="{65946100-9C59-4FB0-9305-C9EAE3E55503}" dt="2022-04-12T09:30:57.198" v="8463" actId="478"/>
          <ac:spMkLst>
            <pc:docMk/>
            <pc:sldMk cId="1985777680" sldId="2145706442"/>
            <ac:spMk id="19" creationId="{327FD322-BA16-4FA7-8DFC-D4BD22611D0E}"/>
          </ac:spMkLst>
        </pc:spChg>
        <pc:picChg chg="del">
          <ac:chgData name="ROSSET Estelle" userId="b6d1c003-2893-4825-ab6c-ff4ad4c01fc2" providerId="ADAL" clId="{65946100-9C59-4FB0-9305-C9EAE3E55503}" dt="2022-04-12T09:23:02.708" v="8204" actId="478"/>
          <ac:picMkLst>
            <pc:docMk/>
            <pc:sldMk cId="1985777680" sldId="2145706442"/>
            <ac:picMk id="2" creationId="{18079113-24A6-4511-B52E-4FCC02AC75B9}"/>
          </ac:picMkLst>
        </pc:picChg>
        <pc:picChg chg="add mod">
          <ac:chgData name="ROSSET Estelle" userId="b6d1c003-2893-4825-ab6c-ff4ad4c01fc2" providerId="ADAL" clId="{65946100-9C59-4FB0-9305-C9EAE3E55503}" dt="2022-04-12T09:35:06.257" v="8843" actId="1036"/>
          <ac:picMkLst>
            <pc:docMk/>
            <pc:sldMk cId="1985777680" sldId="2145706442"/>
            <ac:picMk id="4" creationId="{803F1822-26D7-4B3A-9F8B-BD5208BDCF78}"/>
          </ac:picMkLst>
        </pc:picChg>
        <pc:picChg chg="del">
          <ac:chgData name="ROSSET Estelle" userId="b6d1c003-2893-4825-ab6c-ff4ad4c01fc2" providerId="ADAL" clId="{65946100-9C59-4FB0-9305-C9EAE3E55503}" dt="2022-04-12T09:23:02.221" v="8203" actId="478"/>
          <ac:picMkLst>
            <pc:docMk/>
            <pc:sldMk cId="1985777680" sldId="2145706442"/>
            <ac:picMk id="6" creationId="{F46194C5-8036-4A08-8919-C41FB1929094}"/>
          </ac:picMkLst>
        </pc:picChg>
        <pc:picChg chg="add del mod modCrop">
          <ac:chgData name="ROSSET Estelle" userId="b6d1c003-2893-4825-ab6c-ff4ad4c01fc2" providerId="ADAL" clId="{65946100-9C59-4FB0-9305-C9EAE3E55503}" dt="2022-04-12T09:27:06.467" v="8280" actId="478"/>
          <ac:picMkLst>
            <pc:docMk/>
            <pc:sldMk cId="1985777680" sldId="2145706442"/>
            <ac:picMk id="7" creationId="{DBF54764-90A4-44ED-86A8-71F8877FC9E1}"/>
          </ac:picMkLst>
        </pc:picChg>
        <pc:picChg chg="del">
          <ac:chgData name="ROSSET Estelle" userId="b6d1c003-2893-4825-ab6c-ff4ad4c01fc2" providerId="ADAL" clId="{65946100-9C59-4FB0-9305-C9EAE3E55503}" dt="2022-04-12T09:23:01.677" v="8202" actId="478"/>
          <ac:picMkLst>
            <pc:docMk/>
            <pc:sldMk cId="1985777680" sldId="2145706442"/>
            <ac:picMk id="11" creationId="{C8388AA6-5797-4F81-8CE5-541EFCDEFFFF}"/>
          </ac:picMkLst>
        </pc:picChg>
        <pc:picChg chg="add mod">
          <ac:chgData name="ROSSET Estelle" userId="b6d1c003-2893-4825-ab6c-ff4ad4c01fc2" providerId="ADAL" clId="{65946100-9C59-4FB0-9305-C9EAE3E55503}" dt="2022-04-12T09:35:06.257" v="8843" actId="1036"/>
          <ac:picMkLst>
            <pc:docMk/>
            <pc:sldMk cId="1985777680" sldId="2145706442"/>
            <ac:picMk id="20" creationId="{D3590CD9-A604-46C1-A57B-A62249F987DD}"/>
          </ac:picMkLst>
        </pc:picChg>
        <pc:picChg chg="mod">
          <ac:chgData name="ROSSET Estelle" userId="b6d1c003-2893-4825-ab6c-ff4ad4c01fc2" providerId="ADAL" clId="{65946100-9C59-4FB0-9305-C9EAE3E55503}" dt="2022-04-12T09:35:06.257" v="8843" actId="1036"/>
          <ac:picMkLst>
            <pc:docMk/>
            <pc:sldMk cId="1985777680" sldId="2145706442"/>
            <ac:picMk id="1026" creationId="{FDD8CCE4-3B99-4486-8BC2-88AA0E3C7C5E}"/>
          </ac:picMkLst>
        </pc:picChg>
      </pc:sldChg>
      <pc:sldChg chg="addSp delSp modSp add mod delAnim modAnim">
        <pc:chgData name="ROSSET Estelle" userId="b6d1c003-2893-4825-ab6c-ff4ad4c01fc2" providerId="ADAL" clId="{65946100-9C59-4FB0-9305-C9EAE3E55503}" dt="2022-04-19T14:15:49.470" v="11279" actId="20577"/>
        <pc:sldMkLst>
          <pc:docMk/>
          <pc:sldMk cId="4027385929" sldId="2145706443"/>
        </pc:sldMkLst>
        <pc:spChg chg="del">
          <ac:chgData name="ROSSET Estelle" userId="b6d1c003-2893-4825-ab6c-ff4ad4c01fc2" providerId="ADAL" clId="{65946100-9C59-4FB0-9305-C9EAE3E55503}" dt="2022-04-12T09:39:40.215" v="8877" actId="478"/>
          <ac:spMkLst>
            <pc:docMk/>
            <pc:sldMk cId="4027385929" sldId="2145706443"/>
            <ac:spMk id="8" creationId="{762D533D-54E1-4ACB-9A5E-96BB9B3579E1}"/>
          </ac:spMkLst>
        </pc:spChg>
        <pc:spChg chg="mod">
          <ac:chgData name="ROSSET Estelle" userId="b6d1c003-2893-4825-ab6c-ff4ad4c01fc2" providerId="ADAL" clId="{65946100-9C59-4FB0-9305-C9EAE3E55503}" dt="2022-04-12T09:39:59.526" v="8886" actId="20577"/>
          <ac:spMkLst>
            <pc:docMk/>
            <pc:sldMk cId="4027385929" sldId="2145706443"/>
            <ac:spMk id="10" creationId="{DAFF9F7E-7690-4F8E-9019-6EF49FA00675}"/>
          </ac:spMkLst>
        </pc:spChg>
        <pc:spChg chg="del">
          <ac:chgData name="ROSSET Estelle" userId="b6d1c003-2893-4825-ab6c-ff4ad4c01fc2" providerId="ADAL" clId="{65946100-9C59-4FB0-9305-C9EAE3E55503}" dt="2022-04-12T09:39:43.858" v="8878" actId="478"/>
          <ac:spMkLst>
            <pc:docMk/>
            <pc:sldMk cId="4027385929" sldId="2145706443"/>
            <ac:spMk id="12" creationId="{D0EBA0E5-317B-4CF5-BEDC-D8003B506025}"/>
          </ac:spMkLst>
        </pc:spChg>
        <pc:spChg chg="mod">
          <ac:chgData name="ROSSET Estelle" userId="b6d1c003-2893-4825-ab6c-ff4ad4c01fc2" providerId="ADAL" clId="{65946100-9C59-4FB0-9305-C9EAE3E55503}" dt="2022-04-12T09:56:28.667" v="9719" actId="255"/>
          <ac:spMkLst>
            <pc:docMk/>
            <pc:sldMk cId="4027385929" sldId="2145706443"/>
            <ac:spMk id="13" creationId="{40A9113E-BB80-47A4-ACE3-9569ADFE8D69}"/>
          </ac:spMkLst>
        </pc:spChg>
        <pc:spChg chg="del">
          <ac:chgData name="ROSSET Estelle" userId="b6d1c003-2893-4825-ab6c-ff4ad4c01fc2" providerId="ADAL" clId="{65946100-9C59-4FB0-9305-C9EAE3E55503}" dt="2022-04-12T09:39:43.858" v="8878" actId="478"/>
          <ac:spMkLst>
            <pc:docMk/>
            <pc:sldMk cId="4027385929" sldId="2145706443"/>
            <ac:spMk id="15" creationId="{93D69CBA-49F8-4A58-AD67-837250D79C49}"/>
          </ac:spMkLst>
        </pc:spChg>
        <pc:spChg chg="add mod">
          <ac:chgData name="ROSSET Estelle" userId="b6d1c003-2893-4825-ab6c-ff4ad4c01fc2" providerId="ADAL" clId="{65946100-9C59-4FB0-9305-C9EAE3E55503}" dt="2022-04-19T14:15:49.470" v="11279" actId="20577"/>
          <ac:spMkLst>
            <pc:docMk/>
            <pc:sldMk cId="4027385929" sldId="2145706443"/>
            <ac:spMk id="16" creationId="{917995A4-8CE8-4045-AE4A-5F90E3C85CD6}"/>
          </ac:spMkLst>
        </pc:spChg>
        <pc:spChg chg="del">
          <ac:chgData name="ROSSET Estelle" userId="b6d1c003-2893-4825-ab6c-ff4ad4c01fc2" providerId="ADAL" clId="{65946100-9C59-4FB0-9305-C9EAE3E55503}" dt="2022-04-12T09:39:40.215" v="8877" actId="478"/>
          <ac:spMkLst>
            <pc:docMk/>
            <pc:sldMk cId="4027385929" sldId="2145706443"/>
            <ac:spMk id="17" creationId="{98FCBEC6-76D1-46B9-8833-DDCC63941E9F}"/>
          </ac:spMkLst>
        </pc:spChg>
        <pc:spChg chg="del">
          <ac:chgData name="ROSSET Estelle" userId="b6d1c003-2893-4825-ab6c-ff4ad4c01fc2" providerId="ADAL" clId="{65946100-9C59-4FB0-9305-C9EAE3E55503}" dt="2022-04-12T09:39:43.858" v="8878" actId="478"/>
          <ac:spMkLst>
            <pc:docMk/>
            <pc:sldMk cId="4027385929" sldId="2145706443"/>
            <ac:spMk id="18" creationId="{D750D7FF-A0AA-4605-8992-E10B87BB9DD7}"/>
          </ac:spMkLst>
        </pc:spChg>
        <pc:picChg chg="add del mod">
          <ac:chgData name="ROSSET Estelle" userId="b6d1c003-2893-4825-ab6c-ff4ad4c01fc2" providerId="ADAL" clId="{65946100-9C59-4FB0-9305-C9EAE3E55503}" dt="2022-04-12T09:41:58.743" v="8907" actId="478"/>
          <ac:picMkLst>
            <pc:docMk/>
            <pc:sldMk cId="4027385929" sldId="2145706443"/>
            <ac:picMk id="3" creationId="{5EA0BA3D-9FE2-4DC9-BF36-7225AE84AB86}"/>
          </ac:picMkLst>
        </pc:picChg>
        <pc:picChg chg="del">
          <ac:chgData name="ROSSET Estelle" userId="b6d1c003-2893-4825-ab6c-ff4ad4c01fc2" providerId="ADAL" clId="{65946100-9C59-4FB0-9305-C9EAE3E55503}" dt="2022-04-12T09:39:40.215" v="8877" actId="478"/>
          <ac:picMkLst>
            <pc:docMk/>
            <pc:sldMk cId="4027385929" sldId="2145706443"/>
            <ac:picMk id="4" creationId="{803F1822-26D7-4B3A-9F8B-BD5208BDCF78}"/>
          </ac:picMkLst>
        </pc:picChg>
        <pc:picChg chg="add mod">
          <ac:chgData name="ROSSET Estelle" userId="b6d1c003-2893-4825-ab6c-ff4ad4c01fc2" providerId="ADAL" clId="{65946100-9C59-4FB0-9305-C9EAE3E55503}" dt="2022-04-12T09:47:40.909" v="9429" actId="1076"/>
          <ac:picMkLst>
            <pc:docMk/>
            <pc:sldMk cId="4027385929" sldId="2145706443"/>
            <ac:picMk id="6" creationId="{62AEF246-1C71-4FF6-8B20-2FEF204D8299}"/>
          </ac:picMkLst>
        </pc:picChg>
        <pc:picChg chg="del">
          <ac:chgData name="ROSSET Estelle" userId="b6d1c003-2893-4825-ab6c-ff4ad4c01fc2" providerId="ADAL" clId="{65946100-9C59-4FB0-9305-C9EAE3E55503}" dt="2022-04-12T09:39:40.215" v="8877" actId="478"/>
          <ac:picMkLst>
            <pc:docMk/>
            <pc:sldMk cId="4027385929" sldId="2145706443"/>
            <ac:picMk id="20" creationId="{D3590CD9-A604-46C1-A57B-A62249F987DD}"/>
          </ac:picMkLst>
        </pc:picChg>
        <pc:picChg chg="del">
          <ac:chgData name="ROSSET Estelle" userId="b6d1c003-2893-4825-ab6c-ff4ad4c01fc2" providerId="ADAL" clId="{65946100-9C59-4FB0-9305-C9EAE3E55503}" dt="2022-04-12T09:39:40.215" v="8877" actId="478"/>
          <ac:picMkLst>
            <pc:docMk/>
            <pc:sldMk cId="4027385929" sldId="2145706443"/>
            <ac:picMk id="1026" creationId="{FDD8CCE4-3B99-4486-8BC2-88AA0E3C7C5E}"/>
          </ac:picMkLst>
        </pc:picChg>
      </pc:sldChg>
      <pc:sldChg chg="addSp delSp modSp add mod delAnim modAnim">
        <pc:chgData name="ROSSET Estelle" userId="b6d1c003-2893-4825-ab6c-ff4ad4c01fc2" providerId="ADAL" clId="{65946100-9C59-4FB0-9305-C9EAE3E55503}" dt="2022-04-12T10:01:11.538" v="9791" actId="1035"/>
        <pc:sldMkLst>
          <pc:docMk/>
          <pc:sldMk cId="1302953763" sldId="2145706444"/>
        </pc:sldMkLst>
        <pc:spChg chg="mod">
          <ac:chgData name="ROSSET Estelle" userId="b6d1c003-2893-4825-ab6c-ff4ad4c01fc2" providerId="ADAL" clId="{65946100-9C59-4FB0-9305-C9EAE3E55503}" dt="2022-04-12T09:49:42.506" v="9440" actId="20577"/>
          <ac:spMkLst>
            <pc:docMk/>
            <pc:sldMk cId="1302953763" sldId="2145706444"/>
            <ac:spMk id="10" creationId="{DAFF9F7E-7690-4F8E-9019-6EF49FA00675}"/>
          </ac:spMkLst>
        </pc:spChg>
        <pc:spChg chg="mod">
          <ac:chgData name="ROSSET Estelle" userId="b6d1c003-2893-4825-ab6c-ff4ad4c01fc2" providerId="ADAL" clId="{65946100-9C59-4FB0-9305-C9EAE3E55503}" dt="2022-04-12T10:01:11.538" v="9791" actId="1035"/>
          <ac:spMkLst>
            <pc:docMk/>
            <pc:sldMk cId="1302953763" sldId="2145706444"/>
            <ac:spMk id="13" creationId="{40A9113E-BB80-47A4-ACE3-9569ADFE8D69}"/>
          </ac:spMkLst>
        </pc:spChg>
        <pc:spChg chg="del">
          <ac:chgData name="ROSSET Estelle" userId="b6d1c003-2893-4825-ab6c-ff4ad4c01fc2" providerId="ADAL" clId="{65946100-9C59-4FB0-9305-C9EAE3E55503}" dt="2022-04-12T09:50:32.562" v="9535" actId="478"/>
          <ac:spMkLst>
            <pc:docMk/>
            <pc:sldMk cId="1302953763" sldId="2145706444"/>
            <ac:spMk id="16" creationId="{917995A4-8CE8-4045-AE4A-5F90E3C85CD6}"/>
          </ac:spMkLst>
        </pc:spChg>
        <pc:picChg chg="add mod">
          <ac:chgData name="ROSSET Estelle" userId="b6d1c003-2893-4825-ab6c-ff4ad4c01fc2" providerId="ADAL" clId="{65946100-9C59-4FB0-9305-C9EAE3E55503}" dt="2022-04-12T09:59:15.132" v="9775" actId="1035"/>
          <ac:picMkLst>
            <pc:docMk/>
            <pc:sldMk cId="1302953763" sldId="2145706444"/>
            <ac:picMk id="3" creationId="{78595329-D406-4190-AB0B-2BFB944B82B4}"/>
          </ac:picMkLst>
        </pc:picChg>
        <pc:picChg chg="add mod modCrop">
          <ac:chgData name="ROSSET Estelle" userId="b6d1c003-2893-4825-ab6c-ff4ad4c01fc2" providerId="ADAL" clId="{65946100-9C59-4FB0-9305-C9EAE3E55503}" dt="2022-04-12T10:00:28.204" v="9785" actId="1036"/>
          <ac:picMkLst>
            <pc:docMk/>
            <pc:sldMk cId="1302953763" sldId="2145706444"/>
            <ac:picMk id="5" creationId="{03075C9A-7FE4-41C8-B839-1C99B4105948}"/>
          </ac:picMkLst>
        </pc:picChg>
        <pc:picChg chg="del">
          <ac:chgData name="ROSSET Estelle" userId="b6d1c003-2893-4825-ab6c-ff4ad4c01fc2" providerId="ADAL" clId="{65946100-9C59-4FB0-9305-C9EAE3E55503}" dt="2022-04-12T09:49:55.362" v="9441" actId="478"/>
          <ac:picMkLst>
            <pc:docMk/>
            <pc:sldMk cId="1302953763" sldId="2145706444"/>
            <ac:picMk id="6" creationId="{62AEF246-1C71-4FF6-8B20-2FEF204D8299}"/>
          </ac:picMkLst>
        </pc:picChg>
      </pc:sldChg>
      <pc:sldChg chg="addSp delSp modSp add mod delAnim modAnim">
        <pc:chgData name="ROSSET Estelle" userId="b6d1c003-2893-4825-ab6c-ff4ad4c01fc2" providerId="ADAL" clId="{65946100-9C59-4FB0-9305-C9EAE3E55503}" dt="2022-04-12T10:09:28.901" v="10009" actId="1076"/>
        <pc:sldMkLst>
          <pc:docMk/>
          <pc:sldMk cId="2389008907" sldId="2145706445"/>
        </pc:sldMkLst>
        <pc:spChg chg="add mod">
          <ac:chgData name="ROSSET Estelle" userId="b6d1c003-2893-4825-ab6c-ff4ad4c01fc2" providerId="ADAL" clId="{65946100-9C59-4FB0-9305-C9EAE3E55503}" dt="2022-04-12T10:09:26.562" v="10008" actId="1076"/>
          <ac:spMkLst>
            <pc:docMk/>
            <pc:sldMk cId="2389008907" sldId="2145706445"/>
            <ac:spMk id="8" creationId="{5F20F4AD-DEB1-4343-847B-4B418EEB1C32}"/>
          </ac:spMkLst>
        </pc:spChg>
        <pc:spChg chg="mod">
          <ac:chgData name="ROSSET Estelle" userId="b6d1c003-2893-4825-ab6c-ff4ad4c01fc2" providerId="ADAL" clId="{65946100-9C59-4FB0-9305-C9EAE3E55503}" dt="2022-04-12T10:01:41.907" v="9793" actId="20577"/>
          <ac:spMkLst>
            <pc:docMk/>
            <pc:sldMk cId="2389008907" sldId="2145706445"/>
            <ac:spMk id="10" creationId="{DAFF9F7E-7690-4F8E-9019-6EF49FA00675}"/>
          </ac:spMkLst>
        </pc:spChg>
        <pc:spChg chg="mod">
          <ac:chgData name="ROSSET Estelle" userId="b6d1c003-2893-4825-ab6c-ff4ad4c01fc2" providerId="ADAL" clId="{65946100-9C59-4FB0-9305-C9EAE3E55503}" dt="2022-04-12T10:09:01.392" v="10005" actId="948"/>
          <ac:spMkLst>
            <pc:docMk/>
            <pc:sldMk cId="2389008907" sldId="2145706445"/>
            <ac:spMk id="13" creationId="{40A9113E-BB80-47A4-ACE3-9569ADFE8D69}"/>
          </ac:spMkLst>
        </pc:spChg>
        <pc:picChg chg="del">
          <ac:chgData name="ROSSET Estelle" userId="b6d1c003-2893-4825-ab6c-ff4ad4c01fc2" providerId="ADAL" clId="{65946100-9C59-4FB0-9305-C9EAE3E55503}" dt="2022-04-12T10:03:58.249" v="9794" actId="478"/>
          <ac:picMkLst>
            <pc:docMk/>
            <pc:sldMk cId="2389008907" sldId="2145706445"/>
            <ac:picMk id="3" creationId="{78595329-D406-4190-AB0B-2BFB944B82B4}"/>
          </ac:picMkLst>
        </pc:picChg>
        <pc:picChg chg="add mod">
          <ac:chgData name="ROSSET Estelle" userId="b6d1c003-2893-4825-ab6c-ff4ad4c01fc2" providerId="ADAL" clId="{65946100-9C59-4FB0-9305-C9EAE3E55503}" dt="2022-04-12T10:09:28.901" v="10009" actId="1076"/>
          <ac:picMkLst>
            <pc:docMk/>
            <pc:sldMk cId="2389008907" sldId="2145706445"/>
            <ac:picMk id="4" creationId="{3777A2BB-A9AC-486B-A8FC-C5E3197DE0C3}"/>
          </ac:picMkLst>
        </pc:picChg>
        <pc:picChg chg="del">
          <ac:chgData name="ROSSET Estelle" userId="b6d1c003-2893-4825-ab6c-ff4ad4c01fc2" providerId="ADAL" clId="{65946100-9C59-4FB0-9305-C9EAE3E55503}" dt="2022-04-12T10:03:58.939" v="9795" actId="478"/>
          <ac:picMkLst>
            <pc:docMk/>
            <pc:sldMk cId="2389008907" sldId="2145706445"/>
            <ac:picMk id="5" creationId="{03075C9A-7FE4-41C8-B839-1C99B4105948}"/>
          </ac:picMkLst>
        </pc:picChg>
        <pc:picChg chg="add mod">
          <ac:chgData name="ROSSET Estelle" userId="b6d1c003-2893-4825-ab6c-ff4ad4c01fc2" providerId="ADAL" clId="{65946100-9C59-4FB0-9305-C9EAE3E55503}" dt="2022-04-12T10:09:24.647" v="10007" actId="1076"/>
          <ac:picMkLst>
            <pc:docMk/>
            <pc:sldMk cId="2389008907" sldId="2145706445"/>
            <ac:picMk id="7" creationId="{4B2063BD-2D93-43A5-8189-75C134C89CB4}"/>
          </ac:picMkLst>
        </pc:picChg>
      </pc:sldChg>
      <pc:sldChg chg="addSp delSp modSp add mod delAnim modAnim">
        <pc:chgData name="ROSSET Estelle" userId="b6d1c003-2893-4825-ab6c-ff4ad4c01fc2" providerId="ADAL" clId="{65946100-9C59-4FB0-9305-C9EAE3E55503}" dt="2022-04-12T13:05:27.738" v="11264" actId="20577"/>
        <pc:sldMkLst>
          <pc:docMk/>
          <pc:sldMk cId="2856103824" sldId="2145706446"/>
        </pc:sldMkLst>
        <pc:spChg chg="del">
          <ac:chgData name="ROSSET Estelle" userId="b6d1c003-2893-4825-ab6c-ff4ad4c01fc2" providerId="ADAL" clId="{65946100-9C59-4FB0-9305-C9EAE3E55503}" dt="2022-04-12T12:46:00.595" v="10679" actId="478"/>
          <ac:spMkLst>
            <pc:docMk/>
            <pc:sldMk cId="2856103824" sldId="2145706446"/>
            <ac:spMk id="8" creationId="{5F20F4AD-DEB1-4343-847B-4B418EEB1C32}"/>
          </ac:spMkLst>
        </pc:spChg>
        <pc:spChg chg="mod">
          <ac:chgData name="ROSSET Estelle" userId="b6d1c003-2893-4825-ab6c-ff4ad4c01fc2" providerId="ADAL" clId="{65946100-9C59-4FB0-9305-C9EAE3E55503}" dt="2022-04-12T13:05:27.738" v="11264" actId="20577"/>
          <ac:spMkLst>
            <pc:docMk/>
            <pc:sldMk cId="2856103824" sldId="2145706446"/>
            <ac:spMk id="10" creationId="{DAFF9F7E-7690-4F8E-9019-6EF49FA00675}"/>
          </ac:spMkLst>
        </pc:spChg>
        <pc:spChg chg="mod">
          <ac:chgData name="ROSSET Estelle" userId="b6d1c003-2893-4825-ab6c-ff4ad4c01fc2" providerId="ADAL" clId="{65946100-9C59-4FB0-9305-C9EAE3E55503}" dt="2022-04-12T13:01:06.367" v="11253" actId="20577"/>
          <ac:spMkLst>
            <pc:docMk/>
            <pc:sldMk cId="2856103824" sldId="2145706446"/>
            <ac:spMk id="13" creationId="{40A9113E-BB80-47A4-ACE3-9569ADFE8D69}"/>
          </ac:spMkLst>
        </pc:spChg>
        <pc:picChg chg="del">
          <ac:chgData name="ROSSET Estelle" userId="b6d1c003-2893-4825-ab6c-ff4ad4c01fc2" providerId="ADAL" clId="{65946100-9C59-4FB0-9305-C9EAE3E55503}" dt="2022-04-12T12:45:58.948" v="10678" actId="478"/>
          <ac:picMkLst>
            <pc:docMk/>
            <pc:sldMk cId="2856103824" sldId="2145706446"/>
            <ac:picMk id="4" creationId="{3777A2BB-A9AC-486B-A8FC-C5E3197DE0C3}"/>
          </ac:picMkLst>
        </pc:picChg>
        <pc:picChg chg="del">
          <ac:chgData name="ROSSET Estelle" userId="b6d1c003-2893-4825-ab6c-ff4ad4c01fc2" providerId="ADAL" clId="{65946100-9C59-4FB0-9305-C9EAE3E55503}" dt="2022-04-12T12:45:58.259" v="10677" actId="478"/>
          <ac:picMkLst>
            <pc:docMk/>
            <pc:sldMk cId="2856103824" sldId="2145706446"/>
            <ac:picMk id="7" creationId="{4B2063BD-2D93-43A5-8189-75C134C89CB4}"/>
          </ac:picMkLst>
        </pc:picChg>
        <pc:picChg chg="add mod">
          <ac:chgData name="ROSSET Estelle" userId="b6d1c003-2893-4825-ab6c-ff4ad4c01fc2" providerId="ADAL" clId="{65946100-9C59-4FB0-9305-C9EAE3E55503}" dt="2022-04-12T13:02:39.744" v="11259" actId="1076"/>
          <ac:picMkLst>
            <pc:docMk/>
            <pc:sldMk cId="2856103824" sldId="2145706446"/>
            <ac:picMk id="9" creationId="{04B5F97B-8BB9-42CC-8122-E9AB835E0212}"/>
          </ac:picMkLst>
        </pc:picChg>
      </pc:sldChg>
      <pc:sldChg chg="addSp delSp modSp add mod ord delAnim modAnim">
        <pc:chgData name="ROSSET Estelle" userId="b6d1c003-2893-4825-ab6c-ff4ad4c01fc2" providerId="ADAL" clId="{65946100-9C59-4FB0-9305-C9EAE3E55503}" dt="2022-04-12T13:05:31.992" v="11268" actId="20577"/>
        <pc:sldMkLst>
          <pc:docMk/>
          <pc:sldMk cId="2590377254" sldId="2145706447"/>
        </pc:sldMkLst>
        <pc:spChg chg="del">
          <ac:chgData name="ROSSET Estelle" userId="b6d1c003-2893-4825-ab6c-ff4ad4c01fc2" providerId="ADAL" clId="{65946100-9C59-4FB0-9305-C9EAE3E55503}" dt="2022-04-12T10:10:10.606" v="10018" actId="478"/>
          <ac:spMkLst>
            <pc:docMk/>
            <pc:sldMk cId="2590377254" sldId="2145706447"/>
            <ac:spMk id="8" creationId="{5F20F4AD-DEB1-4343-847B-4B418EEB1C32}"/>
          </ac:spMkLst>
        </pc:spChg>
        <pc:spChg chg="mod">
          <ac:chgData name="ROSSET Estelle" userId="b6d1c003-2893-4825-ab6c-ff4ad4c01fc2" providerId="ADAL" clId="{65946100-9C59-4FB0-9305-C9EAE3E55503}" dt="2022-04-12T13:05:31.992" v="11268" actId="20577"/>
          <ac:spMkLst>
            <pc:docMk/>
            <pc:sldMk cId="2590377254" sldId="2145706447"/>
            <ac:spMk id="10" creationId="{DAFF9F7E-7690-4F8E-9019-6EF49FA00675}"/>
          </ac:spMkLst>
        </pc:spChg>
        <pc:spChg chg="mod">
          <ac:chgData name="ROSSET Estelle" userId="b6d1c003-2893-4825-ab6c-ff4ad4c01fc2" providerId="ADAL" clId="{65946100-9C59-4FB0-9305-C9EAE3E55503}" dt="2022-04-12T10:31:00.811" v="10665" actId="20577"/>
          <ac:spMkLst>
            <pc:docMk/>
            <pc:sldMk cId="2590377254" sldId="2145706447"/>
            <ac:spMk id="13" creationId="{40A9113E-BB80-47A4-ACE3-9569ADFE8D69}"/>
          </ac:spMkLst>
        </pc:spChg>
        <pc:picChg chg="add del mod">
          <ac:chgData name="ROSSET Estelle" userId="b6d1c003-2893-4825-ab6c-ff4ad4c01fc2" providerId="ADAL" clId="{65946100-9C59-4FB0-9305-C9EAE3E55503}" dt="2022-04-12T10:27:35.989" v="10328" actId="478"/>
          <ac:picMkLst>
            <pc:docMk/>
            <pc:sldMk cId="2590377254" sldId="2145706447"/>
            <ac:picMk id="3" creationId="{6EBE62E2-DB01-4637-B3EA-46662C98D547}"/>
          </ac:picMkLst>
        </pc:picChg>
        <pc:picChg chg="del">
          <ac:chgData name="ROSSET Estelle" userId="b6d1c003-2893-4825-ab6c-ff4ad4c01fc2" providerId="ADAL" clId="{65946100-9C59-4FB0-9305-C9EAE3E55503}" dt="2022-04-12T10:10:09.803" v="10017" actId="478"/>
          <ac:picMkLst>
            <pc:docMk/>
            <pc:sldMk cId="2590377254" sldId="2145706447"/>
            <ac:picMk id="4" creationId="{3777A2BB-A9AC-486B-A8FC-C5E3197DE0C3}"/>
          </ac:picMkLst>
        </pc:picChg>
        <pc:picChg chg="add mod">
          <ac:chgData name="ROSSET Estelle" userId="b6d1c003-2893-4825-ab6c-ff4ad4c01fc2" providerId="ADAL" clId="{65946100-9C59-4FB0-9305-C9EAE3E55503}" dt="2022-04-12T10:31:56.949" v="10672" actId="14100"/>
          <ac:picMkLst>
            <pc:docMk/>
            <pc:sldMk cId="2590377254" sldId="2145706447"/>
            <ac:picMk id="6" creationId="{57CA148B-25E6-4E08-B12F-E0A835F8EC1A}"/>
          </ac:picMkLst>
        </pc:picChg>
        <pc:picChg chg="del">
          <ac:chgData name="ROSSET Estelle" userId="b6d1c003-2893-4825-ab6c-ff4ad4c01fc2" providerId="ADAL" clId="{65946100-9C59-4FB0-9305-C9EAE3E55503}" dt="2022-04-12T10:10:11.087" v="10019" actId="478"/>
          <ac:picMkLst>
            <pc:docMk/>
            <pc:sldMk cId="2590377254" sldId="2145706447"/>
            <ac:picMk id="7" creationId="{4B2063BD-2D93-43A5-8189-75C134C89CB4}"/>
          </ac:picMkLst>
        </pc:picChg>
        <pc:picChg chg="add mod modCrop">
          <ac:chgData name="ROSSET Estelle" userId="b6d1c003-2893-4825-ab6c-ff4ad4c01fc2" providerId="ADAL" clId="{65946100-9C59-4FB0-9305-C9EAE3E55503}" dt="2022-04-12T10:31:59.212" v="10673" actId="14100"/>
          <ac:picMkLst>
            <pc:docMk/>
            <pc:sldMk cId="2590377254" sldId="2145706447"/>
            <ac:picMk id="11" creationId="{23A8857F-9313-49C0-83E0-4731EBBB27E9}"/>
          </ac:picMkLst>
        </pc:picChg>
      </pc:sldChg>
    </pc:docChg>
  </pc:docChgLst>
  <pc:docChgLst>
    <pc:chgData name="ALLAIN Mickael" userId="a187afad-ba02-4ddb-a5f5-977bc6201330" providerId="ADAL" clId="{55F218D8-89C4-483C-B4FD-8343A9EA8D93}"/>
    <pc:docChg chg="custSel modSld">
      <pc:chgData name="ALLAIN Mickael" userId="a187afad-ba02-4ddb-a5f5-977bc6201330" providerId="ADAL" clId="{55F218D8-89C4-483C-B4FD-8343A9EA8D93}" dt="2021-05-18T15:11:03.444" v="264" actId="1076"/>
      <pc:docMkLst>
        <pc:docMk/>
      </pc:docMkLst>
      <pc:sldChg chg="modTransition">
        <pc:chgData name="ALLAIN Mickael" userId="a187afad-ba02-4ddb-a5f5-977bc6201330" providerId="ADAL" clId="{55F218D8-89C4-483C-B4FD-8343A9EA8D93}" dt="2021-05-18T13:13:20.553" v="241"/>
        <pc:sldMkLst>
          <pc:docMk/>
          <pc:sldMk cId="568593575" sldId="2098"/>
        </pc:sldMkLst>
      </pc:sldChg>
      <pc:sldChg chg="modTransition">
        <pc:chgData name="ALLAIN Mickael" userId="a187afad-ba02-4ddb-a5f5-977bc6201330" providerId="ADAL" clId="{55F218D8-89C4-483C-B4FD-8343A9EA8D93}" dt="2021-05-18T13:13:20.553" v="241"/>
        <pc:sldMkLst>
          <pc:docMk/>
          <pc:sldMk cId="2685239715" sldId="3461"/>
        </pc:sldMkLst>
      </pc:sldChg>
      <pc:sldChg chg="modTransition">
        <pc:chgData name="ALLAIN Mickael" userId="a187afad-ba02-4ddb-a5f5-977bc6201330" providerId="ADAL" clId="{55F218D8-89C4-483C-B4FD-8343A9EA8D93}" dt="2021-05-18T13:13:10.071" v="240"/>
        <pc:sldMkLst>
          <pc:docMk/>
          <pc:sldMk cId="1405073164" sldId="3462"/>
        </pc:sldMkLst>
      </pc:sldChg>
      <pc:sldChg chg="modTransition">
        <pc:chgData name="ALLAIN Mickael" userId="a187afad-ba02-4ddb-a5f5-977bc6201330" providerId="ADAL" clId="{55F218D8-89C4-483C-B4FD-8343A9EA8D93}" dt="2021-05-18T13:13:20.553" v="241"/>
        <pc:sldMkLst>
          <pc:docMk/>
          <pc:sldMk cId="3451137236" sldId="3481"/>
        </pc:sldMkLst>
      </pc:sldChg>
      <pc:sldChg chg="modTransition">
        <pc:chgData name="ALLAIN Mickael" userId="a187afad-ba02-4ddb-a5f5-977bc6201330" providerId="ADAL" clId="{55F218D8-89C4-483C-B4FD-8343A9EA8D93}" dt="2021-05-18T13:13:20.553" v="241"/>
        <pc:sldMkLst>
          <pc:docMk/>
          <pc:sldMk cId="3978710893" sldId="3482"/>
        </pc:sldMkLst>
      </pc:sldChg>
      <pc:sldChg chg="modTransition">
        <pc:chgData name="ALLAIN Mickael" userId="a187afad-ba02-4ddb-a5f5-977bc6201330" providerId="ADAL" clId="{55F218D8-89C4-483C-B4FD-8343A9EA8D93}" dt="2021-05-18T12:54:53.884" v="237"/>
        <pc:sldMkLst>
          <pc:docMk/>
          <pc:sldMk cId="1430526664" sldId="2103813706"/>
        </pc:sldMkLst>
      </pc:sldChg>
      <pc:sldChg chg="modTransition">
        <pc:chgData name="ALLAIN Mickael" userId="a187afad-ba02-4ddb-a5f5-977bc6201330" providerId="ADAL" clId="{55F218D8-89C4-483C-B4FD-8343A9EA8D93}" dt="2021-05-18T12:54:23.721" v="236"/>
        <pc:sldMkLst>
          <pc:docMk/>
          <pc:sldMk cId="476090106" sldId="2145706356"/>
        </pc:sldMkLst>
      </pc:sldChg>
      <pc:sldChg chg="addSp modSp">
        <pc:chgData name="ALLAIN Mickael" userId="a187afad-ba02-4ddb-a5f5-977bc6201330" providerId="ADAL" clId="{55F218D8-89C4-483C-B4FD-8343A9EA8D93}" dt="2021-05-18T12:54:00.611" v="235" actId="1076"/>
        <pc:sldMkLst>
          <pc:docMk/>
          <pc:sldMk cId="921721309" sldId="2145706357"/>
        </pc:sldMkLst>
        <pc:spChg chg="add mod">
          <ac:chgData name="ALLAIN Mickael" userId="a187afad-ba02-4ddb-a5f5-977bc6201330" providerId="ADAL" clId="{55F218D8-89C4-483C-B4FD-8343A9EA8D93}" dt="2021-05-18T12:54:00.611" v="235" actId="1076"/>
          <ac:spMkLst>
            <pc:docMk/>
            <pc:sldMk cId="921721309" sldId="2145706357"/>
            <ac:spMk id="39" creationId="{8E233A89-FBA4-452F-B8F8-CBE2A6648DFD}"/>
          </ac:spMkLst>
        </pc:spChg>
      </pc:sldChg>
      <pc:sldChg chg="modSp">
        <pc:chgData name="ALLAIN Mickael" userId="a187afad-ba02-4ddb-a5f5-977bc6201330" providerId="ADAL" clId="{55F218D8-89C4-483C-B4FD-8343A9EA8D93}" dt="2021-05-18T12:08:39.063" v="139" actId="20577"/>
        <pc:sldMkLst>
          <pc:docMk/>
          <pc:sldMk cId="1150015441" sldId="2145706390"/>
        </pc:sldMkLst>
        <pc:spChg chg="mod">
          <ac:chgData name="ALLAIN Mickael" userId="a187afad-ba02-4ddb-a5f5-977bc6201330" providerId="ADAL" clId="{55F218D8-89C4-483C-B4FD-8343A9EA8D93}" dt="2021-05-18T12:08:39.063" v="139" actId="20577"/>
          <ac:spMkLst>
            <pc:docMk/>
            <pc:sldMk cId="1150015441" sldId="2145706390"/>
            <ac:spMk id="4" creationId="{DC9C7087-C568-47DB-871A-C46B27C4A71F}"/>
          </ac:spMkLst>
        </pc:spChg>
      </pc:sldChg>
      <pc:sldChg chg="modSp">
        <pc:chgData name="ALLAIN Mickael" userId="a187afad-ba02-4ddb-a5f5-977bc6201330" providerId="ADAL" clId="{55F218D8-89C4-483C-B4FD-8343A9EA8D93}" dt="2021-05-18T14:31:17.950" v="250" actId="20577"/>
        <pc:sldMkLst>
          <pc:docMk/>
          <pc:sldMk cId="1644192271" sldId="2145706393"/>
        </pc:sldMkLst>
        <pc:spChg chg="mod">
          <ac:chgData name="ALLAIN Mickael" userId="a187afad-ba02-4ddb-a5f5-977bc6201330" providerId="ADAL" clId="{55F218D8-89C4-483C-B4FD-8343A9EA8D93}" dt="2021-05-18T12:16:55.746" v="174" actId="1076"/>
          <ac:spMkLst>
            <pc:docMk/>
            <pc:sldMk cId="1644192271" sldId="2145706393"/>
            <ac:spMk id="5" creationId="{666CF41A-65DE-4F94-8B66-2F1C68CE0FE0}"/>
          </ac:spMkLst>
        </pc:spChg>
        <pc:spChg chg="mod">
          <ac:chgData name="ALLAIN Mickael" userId="a187afad-ba02-4ddb-a5f5-977bc6201330" providerId="ADAL" clId="{55F218D8-89C4-483C-B4FD-8343A9EA8D93}" dt="2021-05-18T14:31:17.950" v="250" actId="20577"/>
          <ac:spMkLst>
            <pc:docMk/>
            <pc:sldMk cId="1644192271" sldId="2145706393"/>
            <ac:spMk id="7" creationId="{48175251-4260-42C6-B99A-91FA7FB2B3F0}"/>
          </ac:spMkLst>
        </pc:spChg>
      </pc:sldChg>
      <pc:sldChg chg="delSp modSp">
        <pc:chgData name="ALLAIN Mickael" userId="a187afad-ba02-4ddb-a5f5-977bc6201330" providerId="ADAL" clId="{55F218D8-89C4-483C-B4FD-8343A9EA8D93}" dt="2021-05-18T13:06:27.577" v="239" actId="478"/>
        <pc:sldMkLst>
          <pc:docMk/>
          <pc:sldMk cId="1049069073" sldId="2145706396"/>
        </pc:sldMkLst>
        <pc:spChg chg="del mod">
          <ac:chgData name="ALLAIN Mickael" userId="a187afad-ba02-4ddb-a5f5-977bc6201330" providerId="ADAL" clId="{55F218D8-89C4-483C-B4FD-8343A9EA8D93}" dt="2021-05-18T13:06:27.577" v="239" actId="478"/>
          <ac:spMkLst>
            <pc:docMk/>
            <pc:sldMk cId="1049069073" sldId="2145706396"/>
            <ac:spMk id="4" creationId="{371FE2DE-CD1B-42B5-B45B-ADC686BAC11A}"/>
          </ac:spMkLst>
        </pc:spChg>
      </pc:sldChg>
      <pc:sldChg chg="modSp">
        <pc:chgData name="ALLAIN Mickael" userId="a187afad-ba02-4ddb-a5f5-977bc6201330" providerId="ADAL" clId="{55F218D8-89C4-483C-B4FD-8343A9EA8D93}" dt="2021-05-18T12:18:29.225" v="175" actId="1076"/>
        <pc:sldMkLst>
          <pc:docMk/>
          <pc:sldMk cId="169058493" sldId="2145706397"/>
        </pc:sldMkLst>
        <pc:spChg chg="mod">
          <ac:chgData name="ALLAIN Mickael" userId="a187afad-ba02-4ddb-a5f5-977bc6201330" providerId="ADAL" clId="{55F218D8-89C4-483C-B4FD-8343A9EA8D93}" dt="2021-05-18T12:18:29.225" v="175" actId="1076"/>
          <ac:spMkLst>
            <pc:docMk/>
            <pc:sldMk cId="169058493" sldId="2145706397"/>
            <ac:spMk id="27" creationId="{DCC3EBC7-A029-4141-AA00-5D0D2B427658}"/>
          </ac:spMkLst>
        </pc:spChg>
      </pc:sldChg>
      <pc:sldChg chg="addSp delSp modSp">
        <pc:chgData name="ALLAIN Mickael" userId="a187afad-ba02-4ddb-a5f5-977bc6201330" providerId="ADAL" clId="{55F218D8-89C4-483C-B4FD-8343A9EA8D93}" dt="2021-05-18T15:11:03.444" v="264" actId="1076"/>
        <pc:sldMkLst>
          <pc:docMk/>
          <pc:sldMk cId="1074581419" sldId="2145706400"/>
        </pc:sldMkLst>
        <pc:spChg chg="del mod">
          <ac:chgData name="ALLAIN Mickael" userId="a187afad-ba02-4ddb-a5f5-977bc6201330" providerId="ADAL" clId="{55F218D8-89C4-483C-B4FD-8343A9EA8D93}" dt="2021-05-18T15:09:44.520" v="256" actId="478"/>
          <ac:spMkLst>
            <pc:docMk/>
            <pc:sldMk cId="1074581419" sldId="2145706400"/>
            <ac:spMk id="38" creationId="{0B86576E-BB67-461E-B592-FEA642011B22}"/>
          </ac:spMkLst>
        </pc:spChg>
        <pc:spChg chg="del">
          <ac:chgData name="ALLAIN Mickael" userId="a187afad-ba02-4ddb-a5f5-977bc6201330" providerId="ADAL" clId="{55F218D8-89C4-483C-B4FD-8343A9EA8D93}" dt="2021-05-18T12:41:14.584" v="181" actId="478"/>
          <ac:spMkLst>
            <pc:docMk/>
            <pc:sldMk cId="1074581419" sldId="2145706400"/>
            <ac:spMk id="41" creationId="{0F05797E-F3F6-49EA-A534-8CB0E560F3BA}"/>
          </ac:spMkLst>
        </pc:spChg>
        <pc:spChg chg="del">
          <ac:chgData name="ALLAIN Mickael" userId="a187afad-ba02-4ddb-a5f5-977bc6201330" providerId="ADAL" clId="{55F218D8-89C4-483C-B4FD-8343A9EA8D93}" dt="2021-05-18T12:41:13.691" v="180" actId="478"/>
          <ac:spMkLst>
            <pc:docMk/>
            <pc:sldMk cId="1074581419" sldId="2145706400"/>
            <ac:spMk id="42" creationId="{7E0E66C5-5FA1-4D4B-B54C-55591CB65AE9}"/>
          </ac:spMkLst>
        </pc:spChg>
        <pc:spChg chg="del">
          <ac:chgData name="ALLAIN Mickael" userId="a187afad-ba02-4ddb-a5f5-977bc6201330" providerId="ADAL" clId="{55F218D8-89C4-483C-B4FD-8343A9EA8D93}" dt="2021-05-18T12:41:13.013" v="179" actId="478"/>
          <ac:spMkLst>
            <pc:docMk/>
            <pc:sldMk cId="1074581419" sldId="2145706400"/>
            <ac:spMk id="43" creationId="{47D47A64-3A6E-4E80-AE68-C816095D49FE}"/>
          </ac:spMkLst>
        </pc:spChg>
        <pc:picChg chg="mod">
          <ac:chgData name="ALLAIN Mickael" userId="a187afad-ba02-4ddb-a5f5-977bc6201330" providerId="ADAL" clId="{55F218D8-89C4-483C-B4FD-8343A9EA8D93}" dt="2021-05-18T15:10:52.238" v="261" actId="14100"/>
          <ac:picMkLst>
            <pc:docMk/>
            <pc:sldMk cId="1074581419" sldId="2145706400"/>
            <ac:picMk id="32" creationId="{3117F773-6907-45C0-9DD1-7E43920F0174}"/>
          </ac:picMkLst>
        </pc:picChg>
        <pc:picChg chg="mod">
          <ac:chgData name="ALLAIN Mickael" userId="a187afad-ba02-4ddb-a5f5-977bc6201330" providerId="ADAL" clId="{55F218D8-89C4-483C-B4FD-8343A9EA8D93}" dt="2021-05-18T15:11:00.624" v="263" actId="1076"/>
          <ac:picMkLst>
            <pc:docMk/>
            <pc:sldMk cId="1074581419" sldId="2145706400"/>
            <ac:picMk id="35" creationId="{D9C1FBE6-B41A-4109-A313-2A476D1EFDE3}"/>
          </ac:picMkLst>
        </pc:picChg>
        <pc:picChg chg="del">
          <ac:chgData name="ALLAIN Mickael" userId="a187afad-ba02-4ddb-a5f5-977bc6201330" providerId="ADAL" clId="{55F218D8-89C4-483C-B4FD-8343A9EA8D93}" dt="2021-05-18T12:41:11.981" v="178" actId="478"/>
          <ac:picMkLst>
            <pc:docMk/>
            <pc:sldMk cId="1074581419" sldId="2145706400"/>
            <ac:picMk id="40" creationId="{5EE46350-5DAB-4FEA-96D1-9C3B67C0256A}"/>
          </ac:picMkLst>
        </pc:picChg>
        <pc:picChg chg="add mod">
          <ac:chgData name="ALLAIN Mickael" userId="a187afad-ba02-4ddb-a5f5-977bc6201330" providerId="ADAL" clId="{55F218D8-89C4-483C-B4FD-8343A9EA8D93}" dt="2021-05-18T15:11:03.444" v="264" actId="1076"/>
          <ac:picMkLst>
            <pc:docMk/>
            <pc:sldMk cId="1074581419" sldId="2145706400"/>
            <ac:picMk id="1026" creationId="{6B5BEF50-E759-4BB9-A5E6-892F085C3E9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7B657-DFF3-4A0A-89E1-C15D13DE4D23}" type="datetimeFigureOut">
              <a:rPr lang="fr-FR" smtClean="0"/>
              <a:t>31/05/2022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C0AF4-13F9-4C32-8A2F-1E87A38622DD}" type="slidenum">
              <a:rPr lang="fr-FR" smtClean="0"/>
              <a:t>‹N°›</a:t>
            </a:fld>
            <a:endParaRPr lang="fr-FR"/>
          </a:p>
        </p:txBody>
      </p:sp>
    </p:spTree>
    <p:extLst>
      <p:ext uri="{BB962C8B-B14F-4D97-AF65-F5344CB8AC3E}">
        <p14:creationId xmlns:p14="http://schemas.microsoft.com/office/powerpoint/2010/main" val="415621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a:t>
            </a:fld>
            <a:endParaRPr lang="fr-FR"/>
          </a:p>
        </p:txBody>
      </p:sp>
    </p:spTree>
    <p:extLst>
      <p:ext uri="{BB962C8B-B14F-4D97-AF65-F5344CB8AC3E}">
        <p14:creationId xmlns:p14="http://schemas.microsoft.com/office/powerpoint/2010/main" val="3194204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10</a:t>
            </a:fld>
            <a:endParaRPr lang="fr-FR"/>
          </a:p>
        </p:txBody>
      </p:sp>
    </p:spTree>
    <p:extLst>
      <p:ext uri="{BB962C8B-B14F-4D97-AF65-F5344CB8AC3E}">
        <p14:creationId xmlns:p14="http://schemas.microsoft.com/office/powerpoint/2010/main" val="1073388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11</a:t>
            </a:fld>
            <a:endParaRPr lang="fr-FR"/>
          </a:p>
        </p:txBody>
      </p:sp>
    </p:spTree>
    <p:extLst>
      <p:ext uri="{BB962C8B-B14F-4D97-AF65-F5344CB8AC3E}">
        <p14:creationId xmlns:p14="http://schemas.microsoft.com/office/powerpoint/2010/main" val="507450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12</a:t>
            </a:fld>
            <a:endParaRPr lang="fr-FR"/>
          </a:p>
        </p:txBody>
      </p:sp>
    </p:spTree>
    <p:extLst>
      <p:ext uri="{BB962C8B-B14F-4D97-AF65-F5344CB8AC3E}">
        <p14:creationId xmlns:p14="http://schemas.microsoft.com/office/powerpoint/2010/main" val="4223129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13</a:t>
            </a:fld>
            <a:endParaRPr lang="fr-FR"/>
          </a:p>
        </p:txBody>
      </p:sp>
    </p:spTree>
    <p:extLst>
      <p:ext uri="{BB962C8B-B14F-4D97-AF65-F5344CB8AC3E}">
        <p14:creationId xmlns:p14="http://schemas.microsoft.com/office/powerpoint/2010/main" val="538641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14</a:t>
            </a:fld>
            <a:endParaRPr lang="fr-FR"/>
          </a:p>
        </p:txBody>
      </p:sp>
    </p:spTree>
    <p:extLst>
      <p:ext uri="{BB962C8B-B14F-4D97-AF65-F5344CB8AC3E}">
        <p14:creationId xmlns:p14="http://schemas.microsoft.com/office/powerpoint/2010/main" val="2914156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15</a:t>
            </a:fld>
            <a:endParaRPr lang="fr-FR"/>
          </a:p>
        </p:txBody>
      </p:sp>
    </p:spTree>
    <p:extLst>
      <p:ext uri="{BB962C8B-B14F-4D97-AF65-F5344CB8AC3E}">
        <p14:creationId xmlns:p14="http://schemas.microsoft.com/office/powerpoint/2010/main" val="92192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2</a:t>
            </a:fld>
            <a:endParaRPr lang="fr-FR"/>
          </a:p>
        </p:txBody>
      </p:sp>
    </p:spTree>
    <p:extLst>
      <p:ext uri="{BB962C8B-B14F-4D97-AF65-F5344CB8AC3E}">
        <p14:creationId xmlns:p14="http://schemas.microsoft.com/office/powerpoint/2010/main" val="111791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3</a:t>
            </a:fld>
            <a:endParaRPr lang="fr-FR"/>
          </a:p>
        </p:txBody>
      </p:sp>
    </p:spTree>
    <p:extLst>
      <p:ext uri="{BB962C8B-B14F-4D97-AF65-F5344CB8AC3E}">
        <p14:creationId xmlns:p14="http://schemas.microsoft.com/office/powerpoint/2010/main" val="1377863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4</a:t>
            </a:fld>
            <a:endParaRPr lang="fr-FR"/>
          </a:p>
        </p:txBody>
      </p:sp>
    </p:spTree>
    <p:extLst>
      <p:ext uri="{BB962C8B-B14F-4D97-AF65-F5344CB8AC3E}">
        <p14:creationId xmlns:p14="http://schemas.microsoft.com/office/powerpoint/2010/main" val="2353576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5</a:t>
            </a:fld>
            <a:endParaRPr lang="fr-FR"/>
          </a:p>
        </p:txBody>
      </p:sp>
    </p:spTree>
    <p:extLst>
      <p:ext uri="{BB962C8B-B14F-4D97-AF65-F5344CB8AC3E}">
        <p14:creationId xmlns:p14="http://schemas.microsoft.com/office/powerpoint/2010/main" val="3588237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6</a:t>
            </a:fld>
            <a:endParaRPr lang="fr-FR"/>
          </a:p>
        </p:txBody>
      </p:sp>
    </p:spTree>
    <p:extLst>
      <p:ext uri="{BB962C8B-B14F-4D97-AF65-F5344CB8AC3E}">
        <p14:creationId xmlns:p14="http://schemas.microsoft.com/office/powerpoint/2010/main" val="197487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7</a:t>
            </a:fld>
            <a:endParaRPr lang="fr-FR"/>
          </a:p>
        </p:txBody>
      </p:sp>
    </p:spTree>
    <p:extLst>
      <p:ext uri="{BB962C8B-B14F-4D97-AF65-F5344CB8AC3E}">
        <p14:creationId xmlns:p14="http://schemas.microsoft.com/office/powerpoint/2010/main" val="1929550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8</a:t>
            </a:fld>
            <a:endParaRPr lang="fr-FR"/>
          </a:p>
        </p:txBody>
      </p:sp>
    </p:spTree>
    <p:extLst>
      <p:ext uri="{BB962C8B-B14F-4D97-AF65-F5344CB8AC3E}">
        <p14:creationId xmlns:p14="http://schemas.microsoft.com/office/powerpoint/2010/main" val="1677732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9</a:t>
            </a:fld>
            <a:endParaRPr lang="fr-FR"/>
          </a:p>
        </p:txBody>
      </p:sp>
    </p:spTree>
    <p:extLst>
      <p:ext uri="{BB962C8B-B14F-4D97-AF65-F5344CB8AC3E}">
        <p14:creationId xmlns:p14="http://schemas.microsoft.com/office/powerpoint/2010/main" val="182679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7.png"/><Relationship Id="rId1" Type="http://schemas.openxmlformats.org/officeDocument/2006/relationships/slideMaster" Target="../slideMasters/slideMaster7.xml"/><Relationship Id="rId5" Type="http://schemas.openxmlformats.org/officeDocument/2006/relationships/image" Target="../media/image44.svg"/><Relationship Id="rId4"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4.png"/><Relationship Id="rId1" Type="http://schemas.openxmlformats.org/officeDocument/2006/relationships/slideMaster" Target="../slideMasters/slideMaster7.xml"/><Relationship Id="rId5" Type="http://schemas.openxmlformats.org/officeDocument/2006/relationships/image" Target="../media/image46.svg"/><Relationship Id="rId4" Type="http://schemas.openxmlformats.org/officeDocument/2006/relationships/image" Target="../media/image36.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9.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0.xml"/><Relationship Id="rId6" Type="http://schemas.openxmlformats.org/officeDocument/2006/relationships/image" Target="../media/image31.png"/><Relationship Id="rId5" Type="http://schemas.openxmlformats.org/officeDocument/2006/relationships/image" Target="../media/image60.svg"/><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10.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1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Master" Target="../slideMasters/slideMaster11.xml"/><Relationship Id="rId4" Type="http://schemas.openxmlformats.org/officeDocument/2006/relationships/image" Target="../media/image67.jpe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139590247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474657359"/>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lumns + big title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70628"/>
            <a:ext cx="5554800" cy="3006335"/>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4"/>
            <a:ext cx="5554800" cy="3009590"/>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990822"/>
          </a:xfrm>
        </p:spPr>
        <p:txBody>
          <a:bodyPr anchor="t">
            <a:normAutofit/>
          </a:bodyPr>
          <a:lstStyle>
            <a:lvl1pPr marL="0" indent="0">
              <a:buNone/>
              <a:defRPr lang="en-US" sz="280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
        <p:nvSpPr>
          <p:cNvPr id="10" name="Text Placeholder 2">
            <a:extLst>
              <a:ext uri="{FF2B5EF4-FFF2-40B4-BE49-F238E27FC236}">
                <a16:creationId xmlns:a16="http://schemas.microsoft.com/office/drawing/2014/main" id="{3A9C411D-E02F-438E-92EC-F9B385C4C053}"/>
              </a:ext>
            </a:extLst>
          </p:cNvPr>
          <p:cNvSpPr>
            <a:spLocks noGrp="1"/>
          </p:cNvSpPr>
          <p:nvPr>
            <p:ph type="body" idx="16" hasCustomPrompt="1"/>
          </p:nvPr>
        </p:nvSpPr>
        <p:spPr>
          <a:xfrm>
            <a:off x="6277199"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Tree>
    <p:extLst>
      <p:ext uri="{BB962C8B-B14F-4D97-AF65-F5344CB8AC3E}">
        <p14:creationId xmlns:p14="http://schemas.microsoft.com/office/powerpoint/2010/main" val="2678618225"/>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2160001"/>
            <a:ext cx="3463200" cy="4016962"/>
          </a:xfrm>
        </p:spPr>
        <p:txBody>
          <a:bodyPr wrap="square" numCol="1" spcCol="0"/>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2160001"/>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9" name="Title 1">
            <a:extLst>
              <a:ext uri="{FF2B5EF4-FFF2-40B4-BE49-F238E27FC236}">
                <a16:creationId xmlns:a16="http://schemas.microsoft.com/office/drawing/2014/main" id="{E7B48CC0-42B2-49A5-99C9-07919BA1CC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226569539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column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3167372"/>
            <a:ext cx="3463200" cy="3009591"/>
          </a:xfrm>
        </p:spPr>
        <p:txBody>
          <a:bodyPr wrap="square" numCol="1" spcCol="0"/>
          <a:lstStyle/>
          <a:p>
            <a:pPr lvl="0"/>
            <a:r>
              <a:rPr lang="en-US"/>
              <a:t>Edit Master text styles</a:t>
            </a:r>
          </a:p>
          <a:p>
            <a:pPr lvl="1"/>
            <a:r>
              <a:rPr lang="en-US"/>
              <a:t>Second level</a:t>
            </a:r>
          </a:p>
          <a:p>
            <a:pPr lvl="2"/>
            <a:r>
              <a:rPr lang="en-US"/>
              <a:t>Third level</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8368799" y="2160000"/>
            <a:ext cx="34632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3167372"/>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23" name="Text Placeholder 2">
            <a:extLst>
              <a:ext uri="{FF2B5EF4-FFF2-40B4-BE49-F238E27FC236}">
                <a16:creationId xmlns:a16="http://schemas.microsoft.com/office/drawing/2014/main" id="{0894519E-3A31-4C04-9BC3-9D58BF79712F}"/>
              </a:ext>
            </a:extLst>
          </p:cNvPr>
          <p:cNvSpPr>
            <a:spLocks noGrp="1"/>
          </p:cNvSpPr>
          <p:nvPr>
            <p:ph type="body" idx="16" hasCustomPrompt="1"/>
          </p:nvPr>
        </p:nvSpPr>
        <p:spPr>
          <a:xfrm>
            <a:off x="4366626"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8" name="Text Placeholder 2">
            <a:extLst>
              <a:ext uri="{FF2B5EF4-FFF2-40B4-BE49-F238E27FC236}">
                <a16:creationId xmlns:a16="http://schemas.microsoft.com/office/drawing/2014/main" id="{AB232E1D-22BE-4B78-B427-230A2D6CF9CA}"/>
              </a:ext>
            </a:extLst>
          </p:cNvPr>
          <p:cNvSpPr>
            <a:spLocks noGrp="1"/>
          </p:cNvSpPr>
          <p:nvPr>
            <p:ph type="body" idx="20" hasCustomPrompt="1"/>
          </p:nvPr>
        </p:nvSpPr>
        <p:spPr>
          <a:xfrm>
            <a:off x="355358"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F5AE2672-7D20-4431-B911-F0AACABD12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4261879868"/>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7577582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0" name="Content Placeholder 2">
            <a:extLst>
              <a:ext uri="{FF2B5EF4-FFF2-40B4-BE49-F238E27FC236}">
                <a16:creationId xmlns:a16="http://schemas.microsoft.com/office/drawing/2014/main" id="{BE3B3EFA-BEEA-48DB-92B4-1145FFC5E5C6}"/>
              </a:ext>
            </a:extLst>
          </p:cNvPr>
          <p:cNvSpPr>
            <a:spLocks noGrp="1"/>
          </p:cNvSpPr>
          <p:nvPr>
            <p:ph idx="1"/>
          </p:nvPr>
        </p:nvSpPr>
        <p:spPr>
          <a:xfrm>
            <a:off x="360000" y="3184359"/>
            <a:ext cx="11472000" cy="2992603"/>
          </a:xfrm>
        </p:spPr>
        <p:txBody>
          <a:bodyPr wrap="square"/>
          <a:lstStyle/>
          <a:p>
            <a:pPr lvl="0"/>
            <a:r>
              <a:rPr lang="en-US"/>
              <a:t>Edit Master text styles</a:t>
            </a:r>
          </a:p>
          <a:p>
            <a:pPr lvl="1"/>
            <a:r>
              <a:rPr lang="en-US"/>
              <a:t>Second level</a:t>
            </a:r>
          </a:p>
          <a:p>
            <a:pPr lvl="2"/>
            <a:r>
              <a:rPr lang="en-US"/>
              <a:t>Third level</a:t>
            </a: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4"/>
            <a:ext cx="11472000" cy="2847475"/>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Tree>
    <p:extLst>
      <p:ext uri="{BB962C8B-B14F-4D97-AF65-F5344CB8AC3E}">
        <p14:creationId xmlns:p14="http://schemas.microsoft.com/office/powerpoint/2010/main" val="26353721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n the left + pict. on th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091229216"/>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ict. on the left + text on the righ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627538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Content Placeholder 2">
            <a:extLst>
              <a:ext uri="{FF2B5EF4-FFF2-40B4-BE49-F238E27FC236}">
                <a16:creationId xmlns:a16="http://schemas.microsoft.com/office/drawing/2014/main" id="{87CA84F3-2C23-450A-9640-3ABC14515E9E}"/>
              </a:ext>
            </a:extLst>
          </p:cNvPr>
          <p:cNvSpPr>
            <a:spLocks noGrp="1"/>
          </p:cNvSpPr>
          <p:nvPr>
            <p:ph idx="15"/>
          </p:nvPr>
        </p:nvSpPr>
        <p:spPr>
          <a:xfrm>
            <a:off x="6275388"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477893099"/>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itle 1">
            <a:extLst>
              <a:ext uri="{FF2B5EF4-FFF2-40B4-BE49-F238E27FC236}">
                <a16:creationId xmlns:a16="http://schemas.microsoft.com/office/drawing/2014/main" id="{CF2F14AF-A326-457A-AD1F-28B6EB5668E0}"/>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22" name="Picture Placeholder 25">
            <a:extLst>
              <a:ext uri="{FF2B5EF4-FFF2-40B4-BE49-F238E27FC236}">
                <a16:creationId xmlns:a16="http://schemas.microsoft.com/office/drawing/2014/main" id="{D9A5DBB2-904B-4FCC-B4B6-31E2E8A232C3}"/>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0" name="Content Placeholder 2">
            <a:extLst>
              <a:ext uri="{FF2B5EF4-FFF2-40B4-BE49-F238E27FC236}">
                <a16:creationId xmlns:a16="http://schemas.microsoft.com/office/drawing/2014/main" id="{1DE42973-64CA-4C45-92A7-04F7F4A99AEE}"/>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31" name="Text Placeholder 2">
            <a:extLst>
              <a:ext uri="{FF2B5EF4-FFF2-40B4-BE49-F238E27FC236}">
                <a16:creationId xmlns:a16="http://schemas.microsoft.com/office/drawing/2014/main" id="{DAE5FF4E-36AD-4DE2-94EA-4209E0B4012F}"/>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8" name="Picture Placeholder 25">
            <a:extLst>
              <a:ext uri="{FF2B5EF4-FFF2-40B4-BE49-F238E27FC236}">
                <a16:creationId xmlns:a16="http://schemas.microsoft.com/office/drawing/2014/main" id="{4E18042D-AE69-4910-AEAB-9F96DE745F43}"/>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9" name="Content Placeholder 2">
            <a:extLst>
              <a:ext uri="{FF2B5EF4-FFF2-40B4-BE49-F238E27FC236}">
                <a16:creationId xmlns:a16="http://schemas.microsoft.com/office/drawing/2014/main" id="{C2275439-5D28-4609-B1D5-3405AC53401E}"/>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0" name="Text Placeholder 2">
            <a:extLst>
              <a:ext uri="{FF2B5EF4-FFF2-40B4-BE49-F238E27FC236}">
                <a16:creationId xmlns:a16="http://schemas.microsoft.com/office/drawing/2014/main" id="{748D01C5-0B06-4F59-8353-03F0F1EFCEC8}"/>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1" name="Picture Placeholder 25">
            <a:extLst>
              <a:ext uri="{FF2B5EF4-FFF2-40B4-BE49-F238E27FC236}">
                <a16:creationId xmlns:a16="http://schemas.microsoft.com/office/drawing/2014/main" id="{A1B1691A-1B30-4538-93B6-2BDB92DC348A}"/>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46" name="Content Placeholder 2">
            <a:extLst>
              <a:ext uri="{FF2B5EF4-FFF2-40B4-BE49-F238E27FC236}">
                <a16:creationId xmlns:a16="http://schemas.microsoft.com/office/drawing/2014/main" id="{DB37080B-4360-431A-8C24-30721EF521A9}"/>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7" name="Text Placeholder 2">
            <a:extLst>
              <a:ext uri="{FF2B5EF4-FFF2-40B4-BE49-F238E27FC236}">
                <a16:creationId xmlns:a16="http://schemas.microsoft.com/office/drawing/2014/main" id="{14A6970F-33E4-4D19-8F5A-FD7FCFC80ECA}"/>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8" name="Picture Placeholder 25">
            <a:extLst>
              <a:ext uri="{FF2B5EF4-FFF2-40B4-BE49-F238E27FC236}">
                <a16:creationId xmlns:a16="http://schemas.microsoft.com/office/drawing/2014/main" id="{F47A098F-98E6-4ED4-A903-3A1D1EE19B02}"/>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2737983842"/>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9" name="Title 1">
            <a:extLst>
              <a:ext uri="{FF2B5EF4-FFF2-40B4-BE49-F238E27FC236}">
                <a16:creationId xmlns:a16="http://schemas.microsoft.com/office/drawing/2014/main" id="{3252089E-B380-45C5-8FD8-B2045352FE52}"/>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FA323B43-71B2-403B-9F66-5C5B8E4B500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0" name="Text Placeholder 2">
            <a:extLst>
              <a:ext uri="{FF2B5EF4-FFF2-40B4-BE49-F238E27FC236}">
                <a16:creationId xmlns:a16="http://schemas.microsoft.com/office/drawing/2014/main" id="{25F67B1F-0A0C-48D8-9865-52BBF37BC967}"/>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7" name="Content Placeholder 2">
            <a:extLst>
              <a:ext uri="{FF2B5EF4-FFF2-40B4-BE49-F238E27FC236}">
                <a16:creationId xmlns:a16="http://schemas.microsoft.com/office/drawing/2014/main" id="{FD947E1D-A048-4641-BB2F-22BA3283BD7D}"/>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8" name="Text Placeholder 2">
            <a:extLst>
              <a:ext uri="{FF2B5EF4-FFF2-40B4-BE49-F238E27FC236}">
                <a16:creationId xmlns:a16="http://schemas.microsoft.com/office/drawing/2014/main" id="{F44085E5-2373-44E4-A0EC-9F0DBE614B91}"/>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0" name="Content Placeholder 2">
            <a:extLst>
              <a:ext uri="{FF2B5EF4-FFF2-40B4-BE49-F238E27FC236}">
                <a16:creationId xmlns:a16="http://schemas.microsoft.com/office/drawing/2014/main" id="{2D3A0D45-B563-451F-882A-BDCCE9B3E48A}"/>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1" name="Text Placeholder 2">
            <a:extLst>
              <a:ext uri="{FF2B5EF4-FFF2-40B4-BE49-F238E27FC236}">
                <a16:creationId xmlns:a16="http://schemas.microsoft.com/office/drawing/2014/main" id="{F46F8F91-40C5-4674-9272-6CE23A4F2746}"/>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3" name="Content Placeholder 2">
            <a:extLst>
              <a:ext uri="{FF2B5EF4-FFF2-40B4-BE49-F238E27FC236}">
                <a16:creationId xmlns:a16="http://schemas.microsoft.com/office/drawing/2014/main" id="{EE4ED39E-1E84-4101-BB37-D4FC4A1BE278}"/>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4" name="Text Placeholder 2">
            <a:extLst>
              <a:ext uri="{FF2B5EF4-FFF2-40B4-BE49-F238E27FC236}">
                <a16:creationId xmlns:a16="http://schemas.microsoft.com/office/drawing/2014/main" id="{3F37BC1B-8A91-4150-A4BB-0F0DA0D53B19}"/>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6" name="Content Placeholder 2">
            <a:extLst>
              <a:ext uri="{FF2B5EF4-FFF2-40B4-BE49-F238E27FC236}">
                <a16:creationId xmlns:a16="http://schemas.microsoft.com/office/drawing/2014/main" id="{9F69A3C9-96A3-46F6-B3B1-D67A5AF39935}"/>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7" name="Text Placeholder 2">
            <a:extLst>
              <a:ext uri="{FF2B5EF4-FFF2-40B4-BE49-F238E27FC236}">
                <a16:creationId xmlns:a16="http://schemas.microsoft.com/office/drawing/2014/main" id="{FD4B9584-1683-4B45-9C82-88846A1AF5B9}"/>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0" name="Picture Placeholder 25">
            <a:extLst>
              <a:ext uri="{FF2B5EF4-FFF2-40B4-BE49-F238E27FC236}">
                <a16:creationId xmlns:a16="http://schemas.microsoft.com/office/drawing/2014/main" id="{57E0F52A-23C9-4185-A3DB-630957EDE8AA}"/>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2" name="Picture Placeholder 25">
            <a:extLst>
              <a:ext uri="{FF2B5EF4-FFF2-40B4-BE49-F238E27FC236}">
                <a16:creationId xmlns:a16="http://schemas.microsoft.com/office/drawing/2014/main" id="{6A55A13E-1C7D-4CED-8457-88956E1D9A32}"/>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3" name="Picture Placeholder 25">
            <a:extLst>
              <a:ext uri="{FF2B5EF4-FFF2-40B4-BE49-F238E27FC236}">
                <a16:creationId xmlns:a16="http://schemas.microsoft.com/office/drawing/2014/main" id="{73947215-D706-4FF2-A7CB-B4D2EC60EFE1}"/>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4" name="Picture Placeholder 25">
            <a:extLst>
              <a:ext uri="{FF2B5EF4-FFF2-40B4-BE49-F238E27FC236}">
                <a16:creationId xmlns:a16="http://schemas.microsoft.com/office/drawing/2014/main" id="{16A21F56-9675-403C-A30F-E348C4B514F6}"/>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5" name="Picture Placeholder 25">
            <a:extLst>
              <a:ext uri="{FF2B5EF4-FFF2-40B4-BE49-F238E27FC236}">
                <a16:creationId xmlns:a16="http://schemas.microsoft.com/office/drawing/2014/main" id="{A40E61AA-ECDE-460F-AB98-592F685BD310}"/>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1941835207"/>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0" name="Title 1">
            <a:extLst>
              <a:ext uri="{FF2B5EF4-FFF2-40B4-BE49-F238E27FC236}">
                <a16:creationId xmlns:a16="http://schemas.microsoft.com/office/drawing/2014/main" id="{7B5F90F9-72E1-4AEF-8D9C-BEF33EB9ED6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049FA8A3-4575-4CAC-8220-0CFB267E5D6B}"/>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8" name="Text Placeholder 2">
            <a:extLst>
              <a:ext uri="{FF2B5EF4-FFF2-40B4-BE49-F238E27FC236}">
                <a16:creationId xmlns:a16="http://schemas.microsoft.com/office/drawing/2014/main" id="{9570A71B-760E-4560-B01F-F10EFAD80C32}"/>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9" name="Picture Placeholder 25">
            <a:extLst>
              <a:ext uri="{FF2B5EF4-FFF2-40B4-BE49-F238E27FC236}">
                <a16:creationId xmlns:a16="http://schemas.microsoft.com/office/drawing/2014/main" id="{9F927CA9-31E6-49B2-B45F-FFE8F9F2B9E9}"/>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0" name="Content Placeholder 2">
            <a:extLst>
              <a:ext uri="{FF2B5EF4-FFF2-40B4-BE49-F238E27FC236}">
                <a16:creationId xmlns:a16="http://schemas.microsoft.com/office/drawing/2014/main" id="{EBEFA3FC-7593-4A4D-A448-9E5B9329F4BB}"/>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1" name="Text Placeholder 2">
            <a:extLst>
              <a:ext uri="{FF2B5EF4-FFF2-40B4-BE49-F238E27FC236}">
                <a16:creationId xmlns:a16="http://schemas.microsoft.com/office/drawing/2014/main" id="{41A6A814-A1D6-40C4-A281-8060382F9C30}"/>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2" name="Picture Placeholder 25">
            <a:extLst>
              <a:ext uri="{FF2B5EF4-FFF2-40B4-BE49-F238E27FC236}">
                <a16:creationId xmlns:a16="http://schemas.microsoft.com/office/drawing/2014/main" id="{9F6C8E24-3019-4BA2-9E6A-BA4128861B2C}"/>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3" name="Content Placeholder 2">
            <a:extLst>
              <a:ext uri="{FF2B5EF4-FFF2-40B4-BE49-F238E27FC236}">
                <a16:creationId xmlns:a16="http://schemas.microsoft.com/office/drawing/2014/main" id="{8BA89B74-6825-4CBD-9ECD-EC14F46C1806}"/>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4" name="Text Placeholder 2">
            <a:extLst>
              <a:ext uri="{FF2B5EF4-FFF2-40B4-BE49-F238E27FC236}">
                <a16:creationId xmlns:a16="http://schemas.microsoft.com/office/drawing/2014/main" id="{F5BCAA92-FC03-4130-928F-72B29976AA25}"/>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5" name="Picture Placeholder 25">
            <a:extLst>
              <a:ext uri="{FF2B5EF4-FFF2-40B4-BE49-F238E27FC236}">
                <a16:creationId xmlns:a16="http://schemas.microsoft.com/office/drawing/2014/main" id="{3A9FD0AE-1A68-4DA6-A3DE-693F13611637}"/>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6" name="Content Placeholder 2">
            <a:extLst>
              <a:ext uri="{FF2B5EF4-FFF2-40B4-BE49-F238E27FC236}">
                <a16:creationId xmlns:a16="http://schemas.microsoft.com/office/drawing/2014/main" id="{2AF1CA11-B555-49C9-B039-47A2784D5522}"/>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7" name="Text Placeholder 2">
            <a:extLst>
              <a:ext uri="{FF2B5EF4-FFF2-40B4-BE49-F238E27FC236}">
                <a16:creationId xmlns:a16="http://schemas.microsoft.com/office/drawing/2014/main" id="{8A9D895F-50EA-480B-AB6A-8B3D58EBD2B2}"/>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8" name="Picture Placeholder 25">
            <a:extLst>
              <a:ext uri="{FF2B5EF4-FFF2-40B4-BE49-F238E27FC236}">
                <a16:creationId xmlns:a16="http://schemas.microsoft.com/office/drawing/2014/main" id="{61E8E8A6-C6C9-4B87-8B84-912881B7EF29}"/>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9" name="Content Placeholder 2">
            <a:extLst>
              <a:ext uri="{FF2B5EF4-FFF2-40B4-BE49-F238E27FC236}">
                <a16:creationId xmlns:a16="http://schemas.microsoft.com/office/drawing/2014/main" id="{7E7197D8-9AA7-4A7D-806C-5CFD2E89449D}"/>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0" name="Text Placeholder 2">
            <a:extLst>
              <a:ext uri="{FF2B5EF4-FFF2-40B4-BE49-F238E27FC236}">
                <a16:creationId xmlns:a16="http://schemas.microsoft.com/office/drawing/2014/main" id="{B2045CDE-A9DB-4029-915B-C27C3D71ACDB}"/>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1" name="Picture Placeholder 25">
            <a:extLst>
              <a:ext uri="{FF2B5EF4-FFF2-40B4-BE49-F238E27FC236}">
                <a16:creationId xmlns:a16="http://schemas.microsoft.com/office/drawing/2014/main" id="{F459DAE7-98C0-4E11-B22D-26750CCEF8E2}"/>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62" name="Content Placeholder 2">
            <a:extLst>
              <a:ext uri="{FF2B5EF4-FFF2-40B4-BE49-F238E27FC236}">
                <a16:creationId xmlns:a16="http://schemas.microsoft.com/office/drawing/2014/main" id="{2B0AD71C-4C0F-44B7-8017-8514A1C9FECE}"/>
              </a:ext>
            </a:extLst>
          </p:cNvPr>
          <p:cNvSpPr>
            <a:spLocks noGrp="1"/>
          </p:cNvSpPr>
          <p:nvPr>
            <p:ph idx="41"/>
          </p:nvPr>
        </p:nvSpPr>
        <p:spPr>
          <a:xfrm>
            <a:off x="1026967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3" name="Text Placeholder 2">
            <a:extLst>
              <a:ext uri="{FF2B5EF4-FFF2-40B4-BE49-F238E27FC236}">
                <a16:creationId xmlns:a16="http://schemas.microsoft.com/office/drawing/2014/main" id="{E61C3CD8-FB5E-46D2-93D0-40A88AE25C34}"/>
              </a:ext>
            </a:extLst>
          </p:cNvPr>
          <p:cNvSpPr>
            <a:spLocks noGrp="1"/>
          </p:cNvSpPr>
          <p:nvPr>
            <p:ph type="body" idx="42" hasCustomPrompt="1"/>
          </p:nvPr>
        </p:nvSpPr>
        <p:spPr>
          <a:xfrm>
            <a:off x="1029134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4" name="Picture Placeholder 25">
            <a:extLst>
              <a:ext uri="{FF2B5EF4-FFF2-40B4-BE49-F238E27FC236}">
                <a16:creationId xmlns:a16="http://schemas.microsoft.com/office/drawing/2014/main" id="{819FD7BC-515B-463F-AFE4-70FD7A101A00}"/>
              </a:ext>
            </a:extLst>
          </p:cNvPr>
          <p:cNvSpPr>
            <a:spLocks noGrp="1" noChangeAspect="1"/>
          </p:cNvSpPr>
          <p:nvPr>
            <p:ph type="pic" sz="quarter" idx="43" hasCustomPrompt="1"/>
          </p:nvPr>
        </p:nvSpPr>
        <p:spPr>
          <a:xfrm>
            <a:off x="1029134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429441490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937664857"/>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Light background picture (dark blue font) </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1657836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g background + texte black">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619CCD27-0ED9-426C-B381-F878DC194F59}"/>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Dark background picture (white font)</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4942657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text + imag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460459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columns + full backgrou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141073-76C5-44EC-9103-E3DAA7C1F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09929" cy="6858000"/>
          </a:xfrm>
          <a:prstGeom prst="rect">
            <a:avLst/>
          </a:prstGeom>
        </p:spPr>
      </p:pic>
      <p:sp>
        <p:nvSpPr>
          <p:cNvPr id="9" name="Rectangle 8">
            <a:extLst>
              <a:ext uri="{FF2B5EF4-FFF2-40B4-BE49-F238E27FC236}">
                <a16:creationId xmlns:a16="http://schemas.microsoft.com/office/drawing/2014/main" id="{9970BF81-E672-4AE6-800B-BB3D1B8F693A}"/>
              </a:ext>
            </a:extLst>
          </p:cNvPr>
          <p:cNvSpPr/>
          <p:nvPr userDrawn="1"/>
        </p:nvSpPr>
        <p:spPr>
          <a:xfrm>
            <a:off x="0" y="0"/>
            <a:ext cx="12192000" cy="6858000"/>
          </a:xfrm>
          <a:prstGeom prst="rect">
            <a:avLst/>
          </a:prstGeom>
          <a:solidFill>
            <a:schemeClr val="tx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DB2663C-147D-4B2F-BD98-4E658E7E21A6}"/>
              </a:ext>
            </a:extLst>
          </p:cNvPr>
          <p:cNvSpPr>
            <a:spLocks noGrp="1"/>
          </p:cNvSpPr>
          <p:nvPr>
            <p:ph idx="10"/>
          </p:nvPr>
        </p:nvSpPr>
        <p:spPr>
          <a:xfrm>
            <a:off x="6096000" y="1065862"/>
            <a:ext cx="5735999" cy="4402874"/>
          </a:xfrm>
        </p:spPr>
        <p:txBody>
          <a:bodyPr wrap="square" numCol="1" spcCol="360000" anchor="ctr"/>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5AB78766-C7CF-4C6B-8F2C-9B7C45BCE88D}"/>
              </a:ext>
            </a:extLst>
          </p:cNvPr>
          <p:cNvSpPr>
            <a:spLocks noGrp="1"/>
          </p:cNvSpPr>
          <p:nvPr>
            <p:ph idx="1"/>
          </p:nvPr>
        </p:nvSpPr>
        <p:spPr>
          <a:xfrm>
            <a:off x="360000" y="1065862"/>
            <a:ext cx="4936505" cy="4402874"/>
          </a:xfrm>
        </p:spPr>
        <p:txBody>
          <a:bodyPr wrap="square" numCol="1" spcCol="360000" anchor="ctr">
            <a:normAutofit/>
          </a:bodyPr>
          <a:lstStyle>
            <a:lvl1pPr marL="0" indent="0" algn="r">
              <a:buNone/>
              <a:defRPr sz="4000">
                <a:solidFill>
                  <a:schemeClr val="tx1"/>
                </a:solidFill>
              </a:defRPr>
            </a:lvl1pPr>
            <a:lvl2pPr algn="r">
              <a:defRPr/>
            </a:lvl2pPr>
            <a:lvl3pPr algn="r">
              <a:defRPr/>
            </a:lvl3pPr>
          </a:lstStyle>
          <a:p>
            <a:pPr lvl="0"/>
            <a:r>
              <a:rPr lang="en-US"/>
              <a:t>Edit Master text styles</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372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eference par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5124921" y="2170479"/>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5124921" y="4479760"/>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72253" y="3995315"/>
            <a:ext cx="914400" cy="914400"/>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72253" y="1634280"/>
            <a:ext cx="914400" cy="914400"/>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8" y="1673750"/>
            <a:ext cx="3254118" cy="450321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669056"/>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Objectives</a:t>
            </a:r>
            <a:endParaRPr lang="en-US" sz="2400" kern="1200">
              <a:solidFill>
                <a:srgbClr val="DF6036"/>
              </a:solidFill>
              <a:latin typeface="+mn-lt"/>
              <a:ea typeface="+mn-ea"/>
              <a:cs typeface="+mn-cs"/>
            </a:endParaRP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4001432"/>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Solution &amp; </a:t>
            </a:r>
            <a:r>
              <a:rPr lang="fr-BE" sz="2400" kern="1200" err="1">
                <a:solidFill>
                  <a:srgbClr val="DF6036"/>
                </a:solidFill>
                <a:latin typeface="+mn-lt"/>
                <a:ea typeface="+mn-ea"/>
                <a:cs typeface="+mn-cs"/>
              </a:rPr>
              <a:t>Benefits</a:t>
            </a:r>
            <a:endParaRPr lang="en-US" sz="2400" kern="1200">
              <a:solidFill>
                <a:srgbClr val="DF6036"/>
              </a:solidFill>
              <a:latin typeface="+mn-lt"/>
              <a:ea typeface="+mn-ea"/>
              <a:cs typeface="+mn-cs"/>
            </a:endParaRPr>
          </a:p>
        </p:txBody>
      </p:sp>
    </p:spTree>
    <p:extLst>
      <p:ext uri="{BB962C8B-B14F-4D97-AF65-F5344CB8AC3E}">
        <p14:creationId xmlns:p14="http://schemas.microsoft.com/office/powerpoint/2010/main" val="1861137017"/>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eference part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4311659"/>
            <a:ext cx="3463200" cy="1865304"/>
          </a:xfrm>
        </p:spPr>
        <p:txBody>
          <a:bodyPr wrap="square" numCol="1" spcCol="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0EDCDBAE-C9FB-4A53-86B0-71ACF3850769}"/>
              </a:ext>
            </a:extLst>
          </p:cNvPr>
          <p:cNvSpPr>
            <a:spLocks noGrp="1"/>
          </p:cNvSpPr>
          <p:nvPr>
            <p:ph type="body" idx="17" hasCustomPrompt="1"/>
          </p:nvPr>
        </p:nvSpPr>
        <p:spPr>
          <a:xfrm>
            <a:off x="355357" y="1200536"/>
            <a:ext cx="11472000"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title</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Objectives</a:t>
            </a:r>
            <a:endParaRPr lang="en-US" sz="2800" kern="1200">
              <a:solidFill>
                <a:srgbClr val="DF6036"/>
              </a:solidFill>
              <a:latin typeface="+mn-lt"/>
              <a:ea typeface="+mn-ea"/>
              <a:cs typeface="+mn-cs"/>
            </a:endParaRP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Solution</a:t>
            </a:r>
            <a:endParaRPr lang="en-US" sz="2800" kern="1200">
              <a:solidFill>
                <a:srgbClr val="DF6036"/>
              </a:solidFill>
              <a:latin typeface="+mn-lt"/>
              <a:ea typeface="+mn-ea"/>
              <a:cs typeface="+mn-cs"/>
            </a:endParaRP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err="1">
                <a:solidFill>
                  <a:srgbClr val="DF6036"/>
                </a:solidFill>
                <a:latin typeface="+mn-lt"/>
                <a:ea typeface="+mn-ea"/>
                <a:cs typeface="+mn-cs"/>
              </a:rPr>
              <a:t>Benefits</a:t>
            </a:r>
            <a:endParaRPr lang="en-US" sz="2800" kern="1200">
              <a:solidFill>
                <a:srgbClr val="DF6036"/>
              </a:solidFill>
              <a:latin typeface="+mn-lt"/>
              <a:ea typeface="+mn-ea"/>
              <a:cs typeface="+mn-cs"/>
            </a:endParaRP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673750"/>
            <a:ext cx="11495023" cy="212522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Tree>
    <p:extLst>
      <p:ext uri="{BB962C8B-B14F-4D97-AF65-F5344CB8AC3E}">
        <p14:creationId xmlns:p14="http://schemas.microsoft.com/office/powerpoint/2010/main" val="3341456482"/>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6277198" y="2148614"/>
            <a:ext cx="5554800" cy="4028349"/>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hasCustomPrompt="1"/>
          </p:nvPr>
        </p:nvSpPr>
        <p:spPr>
          <a:xfrm>
            <a:off x="1588168" y="365124"/>
            <a:ext cx="10243832" cy="779177"/>
          </a:xfrm>
        </p:spPr>
        <p:txBody>
          <a:bodyPr anchor="t"/>
          <a:lstStyle>
            <a:lvl1pPr>
              <a:defRPr/>
            </a:lvl1pPr>
          </a:lstStyle>
          <a:p>
            <a:r>
              <a:rPr lang="en-US"/>
              <a:t>Click to edit Master Profile Name style</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p:nvPr>
        </p:nvSpPr>
        <p:spPr>
          <a:xfrm>
            <a:off x="360001" y="4436031"/>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p:nvPr>
        </p:nvSpPr>
        <p:spPr>
          <a:xfrm>
            <a:off x="360001" y="2148614"/>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BE" sz="7200" b="1" kern="1200" cap="all" baseline="0">
                <a:solidFill>
                  <a:srgbClr val="C4C4C4"/>
                </a:solidFill>
                <a:latin typeface="+mn-lt"/>
                <a:ea typeface="+mn-ea"/>
                <a:cs typeface="+mn-cs"/>
              </a:rPr>
              <a:t>CV</a:t>
            </a:r>
            <a:endParaRPr lang="en-US"/>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731621"/>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Profile</a:t>
            </a:r>
            <a:endParaRPr lang="en-US" sz="2400" kern="1200">
              <a:solidFill>
                <a:schemeClr val="bg1"/>
              </a:solidFill>
              <a:latin typeface="+mn-lt"/>
              <a:ea typeface="+mn-ea"/>
              <a:cs typeface="+mn-cs"/>
            </a:endParaRP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Professional </a:t>
            </a:r>
            <a:r>
              <a:rPr lang="fr-BE" sz="2400" kern="1200" err="1">
                <a:solidFill>
                  <a:schemeClr val="bg1"/>
                </a:solidFill>
                <a:latin typeface="+mn-lt"/>
                <a:ea typeface="+mn-ea"/>
                <a:cs typeface="+mn-cs"/>
              </a:rPr>
              <a:t>Experience</a:t>
            </a:r>
            <a:endParaRPr lang="en-US" sz="2400" kern="1200">
              <a:solidFill>
                <a:schemeClr val="bg1"/>
              </a:solidFill>
              <a:latin typeface="+mn-lt"/>
              <a:ea typeface="+mn-ea"/>
              <a:cs typeface="+mn-cs"/>
            </a:endParaRP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73162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err="1">
                <a:solidFill>
                  <a:schemeClr val="bg1"/>
                </a:solidFill>
                <a:latin typeface="+mn-lt"/>
                <a:ea typeface="+mn-ea"/>
                <a:cs typeface="+mn-cs"/>
              </a:rPr>
              <a:t>Selected</a:t>
            </a:r>
            <a:r>
              <a:rPr lang="fr-BE" sz="2400" kern="1200">
                <a:solidFill>
                  <a:schemeClr val="bg1"/>
                </a:solidFill>
                <a:latin typeface="+mn-lt"/>
                <a:ea typeface="+mn-ea"/>
                <a:cs typeface="+mn-cs"/>
              </a:rPr>
              <a:t> Relevant </a:t>
            </a:r>
            <a:r>
              <a:rPr lang="fr-BE" sz="2400" kern="1200" err="1">
                <a:solidFill>
                  <a:schemeClr val="bg1"/>
                </a:solidFill>
                <a:latin typeface="+mn-lt"/>
                <a:ea typeface="+mn-ea"/>
                <a:cs typeface="+mn-cs"/>
              </a:rPr>
              <a:t>Projects</a:t>
            </a:r>
            <a:endParaRPr lang="en-US" sz="2400" kern="1200">
              <a:solidFill>
                <a:schemeClr val="bg1"/>
              </a:solidFill>
              <a:latin typeface="+mn-lt"/>
              <a:ea typeface="+mn-ea"/>
              <a:cs typeface="+mn-cs"/>
            </a:endParaRPr>
          </a:p>
        </p:txBody>
      </p:sp>
      <p:sp>
        <p:nvSpPr>
          <p:cNvPr id="24" name="Text Placeholder 2">
            <a:extLst>
              <a:ext uri="{FF2B5EF4-FFF2-40B4-BE49-F238E27FC236}">
                <a16:creationId xmlns:a16="http://schemas.microsoft.com/office/drawing/2014/main" id="{143EF02F-2A2C-4C1B-9B98-B7F342D3ACFF}"/>
              </a:ext>
            </a:extLst>
          </p:cNvPr>
          <p:cNvSpPr>
            <a:spLocks noGrp="1"/>
          </p:cNvSpPr>
          <p:nvPr>
            <p:ph type="body" idx="22" hasCustomPrompt="1"/>
          </p:nvPr>
        </p:nvSpPr>
        <p:spPr>
          <a:xfrm>
            <a:off x="1588168" y="1006502"/>
            <a:ext cx="10243828"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Click to edit Master Function Title</a:t>
            </a:r>
          </a:p>
        </p:txBody>
      </p:sp>
    </p:spTree>
    <p:extLst>
      <p:ext uri="{BB962C8B-B14F-4D97-AF65-F5344CB8AC3E}">
        <p14:creationId xmlns:p14="http://schemas.microsoft.com/office/powerpoint/2010/main" val="1469167549"/>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QUESTIONS?</a:t>
            </a:r>
            <a:endParaRPr lang="en-US">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r>
              <a:rPr lang="en-US" sz="4000" kern="1200">
                <a:solidFill>
                  <a:srgbClr val="DF6036"/>
                </a:solidFill>
                <a:latin typeface="+mn-lt"/>
                <a:ea typeface="+mn-ea"/>
                <a:cs typeface="+mn-cs"/>
              </a:rPr>
              <a:t>THANK YOU FOR YOUR ATTENTION</a:t>
            </a:r>
          </a:p>
        </p:txBody>
      </p:sp>
    </p:spTree>
    <p:extLst>
      <p:ext uri="{BB962C8B-B14F-4D97-AF65-F5344CB8AC3E}">
        <p14:creationId xmlns:p14="http://schemas.microsoft.com/office/powerpoint/2010/main" val="18115863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203540"/>
            <a:ext cx="5554800" cy="2007497"/>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4191570"/>
            <a:ext cx="5554800" cy="1985393"/>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nSpc>
                <a:spcPts val="5000"/>
              </a:lnSpc>
              <a:buNone/>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EVENT NAME </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5000"/>
              </a:lnSpc>
              <a:spcBef>
                <a:spcPts val="1000"/>
              </a:spcBef>
              <a:spcAft>
                <a:spcPts val="0"/>
              </a:spcAft>
              <a:buClrTx/>
              <a:buSzTx/>
              <a:buFont typeface="Arial" panose="020B0604020202020204" pitchFamily="34" charset="0"/>
              <a:buNone/>
              <a:tabLst/>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a:t>EDIT EVENT NAME</a:t>
            </a:r>
          </a:p>
        </p:txBody>
      </p:sp>
      <p:sp>
        <p:nvSpPr>
          <p:cNvPr id="11" name="TextBox 10">
            <a:extLst>
              <a:ext uri="{FF2B5EF4-FFF2-40B4-BE49-F238E27FC236}">
                <a16:creationId xmlns:a16="http://schemas.microsoft.com/office/drawing/2014/main" id="{7000ED8F-7EA3-4A55-8726-ACECB09BC39E}"/>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NEXT EVENT</a:t>
            </a:r>
            <a:endParaRPr lang="en-US">
              <a:solidFill>
                <a:schemeClr val="bg1"/>
              </a:solidFill>
            </a:endParaRP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2132082094"/>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p:nvPr>
        </p:nvSpPr>
        <p:spPr>
          <a:xfrm>
            <a:off x="334963" y="1063667"/>
            <a:ext cx="5668795" cy="2080648"/>
          </a:xfrm>
        </p:spPr>
        <p:txBody>
          <a:bodyPr anchor="b">
            <a:normAutofit/>
          </a:bodyPr>
          <a:lstStyle>
            <a:lvl1pPr algn="l">
              <a:defRPr sz="3600"/>
            </a:lvl1pPr>
          </a:lstStyle>
          <a:p>
            <a:r>
              <a:rPr lang="en-GB"/>
              <a:t>Click to edit Master title style</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p:nvPr>
        </p:nvSpPr>
        <p:spPr>
          <a:xfrm>
            <a:off x="338844" y="3176633"/>
            <a:ext cx="5664914"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date style</a:t>
            </a:r>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Tree>
    <p:extLst>
      <p:ext uri="{BB962C8B-B14F-4D97-AF65-F5344CB8AC3E}">
        <p14:creationId xmlns:p14="http://schemas.microsoft.com/office/powerpoint/2010/main" val="282460329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28991548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74" y="452970"/>
            <a:ext cx="11294532" cy="5507567"/>
          </a:xfrm>
        </p:spPr>
        <p:txBody>
          <a:bodyPr/>
          <a:lstStyle>
            <a:lvl1pPr>
              <a:lnSpc>
                <a:spcPct val="85000"/>
              </a:lnSpc>
              <a:spcAft>
                <a:spcPts val="0"/>
              </a:spcAft>
              <a:defRPr sz="4000">
                <a:solidFill>
                  <a:srgbClr val="FF6600"/>
                </a:solidFill>
                <a:latin typeface="Helvetica 75 Bold" panose="020B0804020202020204" pitchFamily="34" charset="0"/>
              </a:defRPr>
            </a:lvl1pPr>
            <a:lvl2pPr marL="535504" marR="0" indent="-535504" algn="l" defTabSz="685783" rtl="0" eaLnBrk="1" fontAlgn="base" latinLnBrk="0" hangingPunct="1">
              <a:lnSpc>
                <a:spcPct val="85000"/>
              </a:lnSpc>
              <a:spcBef>
                <a:spcPct val="0"/>
              </a:spcBef>
              <a:spcAft>
                <a:spcPts val="0"/>
              </a:spcAft>
              <a:buClrTx/>
              <a:buSzTx/>
              <a:buFont typeface="+mj-lt"/>
              <a:buAutoNum type="arabicPeriod"/>
              <a:tabLst/>
              <a:defRPr lang="fr-FR" sz="4000" kern="1200" dirty="0" smtClean="0">
                <a:solidFill>
                  <a:schemeClr val="tx1"/>
                </a:solidFill>
                <a:latin typeface="Helvetica 75 Bold" panose="020B0804020202020204" pitchFamily="34" charset="0"/>
                <a:ea typeface="ＭＳ Ｐゴシック" pitchFamily="34" charset="-128"/>
                <a:cs typeface="+mn-cs"/>
              </a:defRPr>
            </a:lvl2pPr>
            <a:lvl3pPr marL="535504" indent="-535504">
              <a:lnSpc>
                <a:spcPct val="85000"/>
              </a:lnSpc>
              <a:spcAft>
                <a:spcPts val="1067"/>
              </a:spcAft>
              <a:buFont typeface="+mj-lt"/>
              <a:buNone/>
              <a:defRPr sz="4000"/>
            </a:lvl3pPr>
            <a:lvl4pPr marL="535504" indent="-535504">
              <a:lnSpc>
                <a:spcPct val="85000"/>
              </a:lnSpc>
              <a:spcAft>
                <a:spcPts val="1067"/>
              </a:spcAft>
              <a:buFont typeface="+mj-lt"/>
              <a:buNone/>
              <a:defRPr sz="4000"/>
            </a:lvl4pPr>
            <a:lvl5pPr marL="0" indent="0">
              <a:lnSpc>
                <a:spcPct val="85000"/>
              </a:lnSpc>
              <a:spcAft>
                <a:spcPts val="1067"/>
              </a:spcAft>
              <a:buFont typeface="+mj-lt"/>
              <a:buNone/>
              <a:defRPr sz="4000"/>
            </a:lvl5pPr>
          </a:lstStyle>
          <a:p>
            <a:pPr lvl="0"/>
            <a:r>
              <a:rPr lang="fr-FR"/>
              <a:t>Modifiez le texte du masque</a:t>
            </a:r>
          </a:p>
          <a:p>
            <a:pPr lvl="1"/>
            <a:r>
              <a:rPr lang="fr-FR"/>
              <a:t>Deuxième niveau</a:t>
            </a:r>
          </a:p>
          <a:p>
            <a:pPr lvl="1"/>
            <a:r>
              <a:rPr lang="fr-FR"/>
              <a:t>Troisième niveau</a:t>
            </a:r>
          </a:p>
          <a:p>
            <a:pPr marL="535504" lvl="1" indent="-535504" algn="l" defTabSz="685783" rtl="0" eaLnBrk="1" fontAlgn="base" hangingPunct="1">
              <a:lnSpc>
                <a:spcPct val="90000"/>
              </a:lnSpc>
              <a:spcBef>
                <a:spcPct val="0"/>
              </a:spcBef>
              <a:spcAft>
                <a:spcPts val="533"/>
              </a:spcAft>
              <a:buFont typeface="+mj-lt"/>
              <a:buAutoNum type="arabicPeriod"/>
            </a:pPr>
            <a:r>
              <a:rPr lang="fr-FR"/>
              <a:t>Quatrième niveau</a:t>
            </a:r>
          </a:p>
          <a:p>
            <a:pPr marL="535504" marR="0" lvl="1" indent="-535504" algn="l" defTabSz="685783" rtl="0" eaLnBrk="1" fontAlgn="base" latinLnBrk="0" hangingPunct="1">
              <a:lnSpc>
                <a:spcPct val="90000"/>
              </a:lnSpc>
              <a:spcBef>
                <a:spcPct val="0"/>
              </a:spcBef>
              <a:spcAft>
                <a:spcPts val="533"/>
              </a:spcAft>
              <a:buClrTx/>
              <a:buSzTx/>
              <a:buFont typeface="+mj-lt"/>
              <a:buAutoNum type="arabicPeriod"/>
              <a:tabLst/>
              <a:defRPr/>
            </a:pPr>
            <a:r>
              <a:rPr lang="fr-FR"/>
              <a:t>Cinquième niveau</a:t>
            </a:r>
          </a:p>
          <a:p>
            <a:pPr marL="535504" lvl="1" indent="-535504" algn="l" defTabSz="685783" rtl="0" eaLnBrk="1" fontAlgn="base" hangingPunct="1">
              <a:lnSpc>
                <a:spcPct val="90000"/>
              </a:lnSpc>
              <a:spcBef>
                <a:spcPct val="0"/>
              </a:spcBef>
              <a:spcAft>
                <a:spcPts val="533"/>
              </a:spcAft>
              <a:buFont typeface="+mj-lt"/>
              <a:buAutoNum type="arabicPeriod"/>
            </a:pPr>
            <a:endParaRPr lang="fr-FR"/>
          </a:p>
        </p:txBody>
      </p:sp>
    </p:spTree>
    <p:extLst>
      <p:ext uri="{BB962C8B-B14F-4D97-AF65-F5344CB8AC3E}">
        <p14:creationId xmlns:p14="http://schemas.microsoft.com/office/powerpoint/2010/main" val="2690408013"/>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9"/>
            <a:ext cx="11294533" cy="831851"/>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4" y="1739902"/>
            <a:ext cx="11294532" cy="4220633"/>
          </a:xfrm>
        </p:spPr>
        <p:txBody>
          <a:bodyPr/>
          <a:lstStyle>
            <a:lvl1pPr>
              <a:lnSpc>
                <a:spcPct val="90000"/>
              </a:lnSpc>
              <a:spcAft>
                <a:spcPts val="1067"/>
              </a:spcAft>
              <a:defRPr sz="1867" baseline="0">
                <a:solidFill>
                  <a:srgbClr val="FF6600"/>
                </a:solidFill>
                <a:latin typeface="Helvetica 75 Bold" panose="020B0804020202020204" pitchFamily="34" charset="0"/>
              </a:defRPr>
            </a:lvl1pPr>
            <a:lvl2pPr>
              <a:lnSpc>
                <a:spcPct val="90000"/>
              </a:lnSpc>
              <a:spcAft>
                <a:spcPts val="1067"/>
              </a:spcAft>
              <a:defRPr sz="1867">
                <a:latin typeface="Helvetica 75 Bold" panose="020B0804020202020204" pitchFamily="34" charset="0"/>
              </a:defRPr>
            </a:lvl2pPr>
            <a:lvl3pPr>
              <a:lnSpc>
                <a:spcPct val="90000"/>
              </a:lnSpc>
              <a:spcAft>
                <a:spcPts val="1067"/>
              </a:spcAft>
              <a:defRPr sz="1867">
                <a:latin typeface="Helvetica 75 Bold" panose="020B0804020202020204" pitchFamily="34" charset="0"/>
              </a:defRPr>
            </a:lvl3pPr>
            <a:lvl4pPr>
              <a:lnSpc>
                <a:spcPct val="90000"/>
              </a:lnSpc>
              <a:spcAft>
                <a:spcPts val="1067"/>
              </a:spcAft>
              <a:defRPr sz="1867">
                <a:latin typeface="Helvetica 75 Bold" panose="020B0804020202020204" pitchFamily="34" charset="0"/>
              </a:defRPr>
            </a:lvl4pPr>
            <a:lvl5pPr>
              <a:lnSpc>
                <a:spcPct val="90000"/>
              </a:lnSpc>
              <a:spcAft>
                <a:spcPts val="1067"/>
              </a:spcAft>
              <a:defRPr sz="1867">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99751980"/>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7"/>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2"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2"/>
          <p:cNvSpPr>
            <a:spLocks noGrp="1"/>
          </p:cNvSpPr>
          <p:nvPr>
            <p:ph idx="10" hasCustomPrompt="1"/>
          </p:nvPr>
        </p:nvSpPr>
        <p:spPr>
          <a:xfrm>
            <a:off x="6318257"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69763528"/>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a:t>Modifiez le titre</a:t>
            </a:r>
            <a:endParaRPr lang="en-US"/>
          </a:p>
        </p:txBody>
      </p:sp>
    </p:spTree>
    <p:extLst>
      <p:ext uri="{BB962C8B-B14F-4D97-AF65-F5344CB8AC3E}">
        <p14:creationId xmlns:p14="http://schemas.microsoft.com/office/powerpoint/2010/main" val="2993149097"/>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607448"/>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Speaker titles">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366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Speaker titles">
    <p:spTree>
      <p:nvGrpSpPr>
        <p:cNvPr id="1" name=""/>
        <p:cNvGrpSpPr/>
        <p:nvPr/>
      </p:nvGrpSpPr>
      <p:grpSpPr>
        <a:xfrm>
          <a:off x="0" y="0"/>
          <a:ext cx="0" cy="0"/>
          <a:chOff x="0" y="0"/>
          <a:chExt cx="0" cy="0"/>
        </a:xfrm>
      </p:grpSpPr>
      <p:pic>
        <p:nvPicPr>
          <p:cNvPr id="4" name="Image 3" descr="Une image contenant personne, femme&#10;&#10;Description générée automatiquement">
            <a:extLst>
              <a:ext uri="{FF2B5EF4-FFF2-40B4-BE49-F238E27FC236}">
                <a16:creationId xmlns:a16="http://schemas.microsoft.com/office/drawing/2014/main" id="{772A9FC5-8AAE-4A48-9056-61868875A2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7003" y="0"/>
            <a:ext cx="10287000"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4531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Speaker titles">
    <p:spTree>
      <p:nvGrpSpPr>
        <p:cNvPr id="1" name=""/>
        <p:cNvGrpSpPr/>
        <p:nvPr/>
      </p:nvGrpSpPr>
      <p:grpSpPr>
        <a:xfrm>
          <a:off x="0" y="0"/>
          <a:ext cx="0" cy="0"/>
          <a:chOff x="0" y="0"/>
          <a:chExt cx="0" cy="0"/>
        </a:xfrm>
      </p:grpSpPr>
      <p:pic>
        <p:nvPicPr>
          <p:cNvPr id="4" name="Image 3" descr="Une image contenant texte, personne&#10;&#10;Description générée automatiquement">
            <a:extLst>
              <a:ext uri="{FF2B5EF4-FFF2-40B4-BE49-F238E27FC236}">
                <a16:creationId xmlns:a16="http://schemas.microsoft.com/office/drawing/2014/main" id="{98165E5B-99F8-4384-B99F-046772F0E1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597" y="0"/>
            <a:ext cx="11006404"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29998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peaker title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61C9616-B5C5-4EEB-8D34-7509B97F5A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47961" y="-1"/>
            <a:ext cx="10971553" cy="6881516"/>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19040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Speaker titles">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36712" y="-2823"/>
            <a:ext cx="9155289"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pic>
        <p:nvPicPr>
          <p:cNvPr id="5" name="Picture 2" descr="FAI : Orange lance une nouvelle box dédiée aux professionnels avec la  Livebox Pro V4"/>
          <p:cNvPicPr>
            <a:picLocks noChangeAspect="1" noChangeArrowheads="1"/>
          </p:cNvPicPr>
          <p:nvPr userDrawn="1"/>
        </p:nvPicPr>
        <p:blipFill>
          <a:blip r:embed="rId4" cstate="screen">
            <a:clrChange>
              <a:clrFrom>
                <a:srgbClr val="010000"/>
              </a:clrFrom>
              <a:clrTo>
                <a:srgbClr val="010000">
                  <a:alpha val="0"/>
                </a:srgbClr>
              </a:clrTo>
            </a:clrChange>
            <a:extLst>
              <a:ext uri="{28A0092B-C50C-407E-A947-70E740481C1C}">
                <a14:useLocalDpi xmlns:a14="http://schemas.microsoft.com/office/drawing/2010/main"/>
              </a:ext>
            </a:extLst>
          </a:blip>
          <a:srcRect/>
          <a:stretch>
            <a:fillRect/>
          </a:stretch>
        </p:blipFill>
        <p:spPr bwMode="auto">
          <a:xfrm>
            <a:off x="1967542" y="283923"/>
            <a:ext cx="2821988" cy="176374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D482933C-90DE-41FA-B498-48C89A574AD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27381" y="539572"/>
            <a:ext cx="1152000" cy="1152000"/>
          </a:xfrm>
          <a:prstGeom prst="rect">
            <a:avLst/>
          </a:prstGeom>
        </p:spPr>
      </p:pic>
    </p:spTree>
    <p:extLst>
      <p:ext uri="{BB962C8B-B14F-4D97-AF65-F5344CB8AC3E}">
        <p14:creationId xmlns:p14="http://schemas.microsoft.com/office/powerpoint/2010/main" val="195387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5839717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p>
            <a:r>
              <a:rPr lang="en-US"/>
              <a:t>Création d'un démonstrateur MLOPS</a:t>
            </a:r>
            <a:endParaRPr lang="fr-FR"/>
          </a:p>
        </p:txBody>
      </p:sp>
      <p:sp>
        <p:nvSpPr>
          <p:cNvPr id="6" name="Content Placeholder 5">
            <a:extLst>
              <a:ext uri="{FF2B5EF4-FFF2-40B4-BE49-F238E27FC236}">
                <a16:creationId xmlns:a16="http://schemas.microsoft.com/office/drawing/2014/main" id="{79496575-BEA2-324D-B6CE-BB690766F736}"/>
              </a:ext>
            </a:extLst>
          </p:cNvPr>
          <p:cNvSpPr>
            <a:spLocks noGrp="1"/>
          </p:cNvSpPr>
          <p:nvPr>
            <p:ph sz="quarter" idx="12"/>
          </p:nvPr>
        </p:nvSpPr>
        <p:spPr>
          <a:xfrm>
            <a:off x="609754" y="1268414"/>
            <a:ext cx="10972493" cy="5113337"/>
          </a:xfrm>
        </p:spPr>
        <p:txBody>
          <a:bodyPr/>
          <a:lstStyle>
            <a:lvl1pPr marL="442314" indent="-442314">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1pPr>
            <a:lvl2pPr marL="718762" indent="-276446">
              <a:buClr>
                <a:srgbClr val="19194B"/>
              </a:buClr>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2pPr>
            <a:lvl3pPr>
              <a:buClr>
                <a:srgbClr val="19194B"/>
              </a:buClr>
              <a:defRPr>
                <a:latin typeface="Lato" panose="020F0502020204030203" pitchFamily="34" charset="0"/>
                <a:ea typeface="Lato" panose="020F0502020204030203" pitchFamily="34" charset="0"/>
                <a:cs typeface="Lato" panose="020F0502020204030203" pitchFamily="34" charset="0"/>
              </a:defRPr>
            </a:lvl3pPr>
            <a:lvl4pPr>
              <a:buClr>
                <a:srgbClr val="19194B"/>
              </a:buClr>
              <a:buSzPct val="75000"/>
              <a:defRPr>
                <a:latin typeface="Lato" panose="020F0502020204030203" pitchFamily="34" charset="0"/>
                <a:ea typeface="Lato" panose="020F0502020204030203" pitchFamily="34" charset="0"/>
                <a:cs typeface="Lato" panose="020F0502020204030203" pitchFamily="34" charset="0"/>
              </a:defRPr>
            </a:lvl4pPr>
            <a:lvl5pPr>
              <a:buClr>
                <a:srgbClr val="19194B"/>
              </a:buClr>
              <a:buSzPct val="50000"/>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7368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r>
              <a:rPr lang="en-US"/>
              <a:t>Création d'un démonstrateur MLOPS</a:t>
            </a:r>
            <a:endParaRPr lang="fr-FR"/>
          </a:p>
        </p:txBody>
      </p:sp>
    </p:spTree>
    <p:extLst>
      <p:ext uri="{BB962C8B-B14F-4D97-AF65-F5344CB8AC3E}">
        <p14:creationId xmlns:p14="http://schemas.microsoft.com/office/powerpoint/2010/main" val="39350935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Blue 2">
    <p:bg>
      <p:bgPr>
        <a:solidFill>
          <a:srgbClr val="171B3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2F1158-BA5B-40F0-9480-0AE100C0BC41}"/>
              </a:ext>
            </a:extLst>
          </p:cNvPr>
          <p:cNvSpPr/>
          <p:nvPr/>
        </p:nvSpPr>
        <p:spPr>
          <a:xfrm>
            <a:off x="0" y="6643872"/>
            <a:ext cx="12192000" cy="214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8">
              <a:latin typeface="Avenir" pitchFamily="50" charset="0"/>
            </a:endParaRPr>
          </a:p>
        </p:txBody>
      </p:sp>
      <p:pic>
        <p:nvPicPr>
          <p:cNvPr id="7" name="Picture 6" descr="A close up of a sign&#10;&#10;Description automatically generated">
            <a:extLst>
              <a:ext uri="{FF2B5EF4-FFF2-40B4-BE49-F238E27FC236}">
                <a16:creationId xmlns:a16="http://schemas.microsoft.com/office/drawing/2014/main" id="{00CEC877-49BA-234F-BF7F-6DAEE15A40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286" y="6637281"/>
            <a:ext cx="1752063" cy="248377"/>
          </a:xfrm>
          <a:prstGeom prst="rect">
            <a:avLst/>
          </a:prstGeom>
        </p:spPr>
      </p:pic>
      <p:sp>
        <p:nvSpPr>
          <p:cNvPr id="9" name="Espace réservé du pied de page 1">
            <a:extLst>
              <a:ext uri="{FF2B5EF4-FFF2-40B4-BE49-F238E27FC236}">
                <a16:creationId xmlns:a16="http://schemas.microsoft.com/office/drawing/2014/main" id="{B22CBAC1-2DDF-3D48-AF8A-3D2F7036A663}"/>
              </a:ext>
            </a:extLst>
          </p:cNvPr>
          <p:cNvSpPr>
            <a:spLocks noGrp="1"/>
          </p:cNvSpPr>
          <p:nvPr>
            <p:ph type="ftr" sz="quarter" idx="11"/>
          </p:nvPr>
        </p:nvSpPr>
        <p:spPr>
          <a:xfrm>
            <a:off x="8615680" y="6740010"/>
            <a:ext cx="4114800" cy="189111"/>
          </a:xfrm>
          <a:prstGeom prst="rect">
            <a:avLst/>
          </a:prstGeom>
        </p:spPr>
        <p:txBody>
          <a:bodyPr/>
          <a:lstStyle>
            <a:lvl1pPr>
              <a:defRPr sz="968">
                <a:solidFill>
                  <a:srgbClr val="171B31"/>
                </a:solidFill>
              </a:defRPr>
            </a:lvl1pPr>
          </a:lstStyle>
          <a:p>
            <a:r>
              <a:rPr lang="en-US"/>
              <a:t>Création d'un démonstrateur MLOPS</a:t>
            </a:r>
            <a:endParaRPr lang="fr-CH"/>
          </a:p>
        </p:txBody>
      </p:sp>
      <p:sp>
        <p:nvSpPr>
          <p:cNvPr id="6" name="Title 12">
            <a:extLst>
              <a:ext uri="{FF2B5EF4-FFF2-40B4-BE49-F238E27FC236}">
                <a16:creationId xmlns:a16="http://schemas.microsoft.com/office/drawing/2014/main" id="{F3BD35A4-D4FD-DC4F-A871-AAAD0E740803}"/>
              </a:ext>
            </a:extLst>
          </p:cNvPr>
          <p:cNvSpPr>
            <a:spLocks noGrp="1"/>
          </p:cNvSpPr>
          <p:nvPr>
            <p:ph type="title"/>
          </p:nvPr>
        </p:nvSpPr>
        <p:spPr>
          <a:xfrm>
            <a:off x="394013" y="147316"/>
            <a:ext cx="11162660" cy="541841"/>
          </a:xfrm>
        </p:spPr>
        <p:txBody>
          <a:bodyPr/>
          <a:lstStyle>
            <a:lvl1pPr>
              <a:defRPr>
                <a:solidFill>
                  <a:srgbClr val="DF6036"/>
                </a:solidFill>
              </a:defRPr>
            </a:lvl1pPr>
          </a:lstStyle>
          <a:p>
            <a:r>
              <a:rPr lang="en-US"/>
              <a:t>Click to edit Master title style</a:t>
            </a:r>
          </a:p>
        </p:txBody>
      </p:sp>
      <p:sp>
        <p:nvSpPr>
          <p:cNvPr id="10" name="Text Placeholder 2">
            <a:extLst>
              <a:ext uri="{FF2B5EF4-FFF2-40B4-BE49-F238E27FC236}">
                <a16:creationId xmlns:a16="http://schemas.microsoft.com/office/drawing/2014/main" id="{1E5A7FFF-C184-D14F-9906-5CC569FC72CA}"/>
              </a:ext>
            </a:extLst>
          </p:cNvPr>
          <p:cNvSpPr>
            <a:spLocks noGrp="1"/>
          </p:cNvSpPr>
          <p:nvPr>
            <p:ph type="body" sz="quarter" idx="13"/>
          </p:nvPr>
        </p:nvSpPr>
        <p:spPr>
          <a:xfrm>
            <a:off x="394013" y="869795"/>
            <a:ext cx="11162660" cy="4869251"/>
          </a:xfrm>
        </p:spPr>
        <p:txBody>
          <a:bodyPr/>
          <a:lstStyle>
            <a:lvl1pPr marL="22115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1pPr>
            <a:lvl2pPr marL="66347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2pPr>
            <a:lvl3pPr marL="110578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3pPr>
            <a:lvl4pPr marL="154810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4pPr>
            <a:lvl5pPr marL="1990416"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7353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2"/>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49" y="6356352"/>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p:nvPr>
        </p:nvSpPr>
        <p:spPr>
          <a:xfrm>
            <a:off x="359999" y="115889"/>
            <a:ext cx="11471999" cy="1132235"/>
          </a:xfrm>
        </p:spPr>
        <p:txBody>
          <a:bodyPr>
            <a:normAutofit/>
          </a:bodyPr>
          <a:lstStyle>
            <a:lvl1pPr>
              <a:defRPr sz="3483" cap="all" baseline="0"/>
            </a:lvl1pPr>
          </a:lstStyle>
          <a:p>
            <a:r>
              <a:rPr lang="en-US"/>
              <a:t>Click to edit Master title style</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p:nvPr>
        </p:nvSpPr>
        <p:spPr>
          <a:xfrm>
            <a:off x="360000" y="1248125"/>
            <a:ext cx="11472000" cy="4931969"/>
          </a:xfrm>
        </p:spPr>
        <p:txBody>
          <a:bodyPr wrap="square">
            <a:normAutofit/>
          </a:bodyPr>
          <a:lstStyle>
            <a:lvl1pPr>
              <a:defRPr sz="2321"/>
            </a:lvl1pPr>
            <a:lvl2pPr>
              <a:defRPr sz="2321"/>
            </a:lvl2pPr>
            <a:lvl3pPr marL="1105787" indent="-221157">
              <a:buFont typeface="Calibri" panose="020F0502020204030204" pitchFamily="34" charset="0"/>
              <a:buChar char="-"/>
              <a:defRPr sz="2321"/>
            </a:lvl3pPr>
            <a:lvl5pPr marL="1990416" indent="-221157">
              <a:buFont typeface="Calibri" panose="020F0502020204030204" pitchFamily="34" charset="0"/>
              <a:buChar char="."/>
              <a:defRPr sz="2321"/>
            </a:lvl5pPr>
          </a:lstStyle>
          <a:p>
            <a:pPr lvl="0"/>
            <a:r>
              <a:rPr lang="en-US"/>
              <a:t>Edit Master text styles</a:t>
            </a:r>
          </a:p>
          <a:p>
            <a:pPr lvl="2"/>
            <a:r>
              <a:rPr lang="en-US"/>
              <a:t>Second level</a:t>
            </a:r>
          </a:p>
          <a:p>
            <a:pPr lvl="4"/>
            <a:r>
              <a:rPr lang="en-US"/>
              <a:t>Third level</a:t>
            </a:r>
          </a:p>
        </p:txBody>
      </p:sp>
    </p:spTree>
    <p:extLst>
      <p:ext uri="{BB962C8B-B14F-4D97-AF65-F5344CB8AC3E}">
        <p14:creationId xmlns:p14="http://schemas.microsoft.com/office/powerpoint/2010/main" val="290131336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emplate 1 colonne">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609755" y="274637"/>
            <a:ext cx="10972493" cy="778099"/>
          </a:xfrm>
        </p:spPr>
        <p:txBody>
          <a:bodyPr>
            <a:normAutofit/>
          </a:bodyPr>
          <a:lstStyle>
            <a:lvl1pPr>
              <a:defRPr sz="3369" cap="all" spc="0" baseline="0">
                <a:solidFill>
                  <a:schemeClr val="tx2"/>
                </a:solidFill>
              </a:defRPr>
            </a:lvl1pPr>
          </a:lstStyle>
          <a:p>
            <a:r>
              <a:rPr lang="fr-FR"/>
              <a:t>titre</a:t>
            </a:r>
          </a:p>
        </p:txBody>
      </p:sp>
      <p:sp>
        <p:nvSpPr>
          <p:cNvPr id="11" name="Espace réservé du contenu 2"/>
          <p:cNvSpPr>
            <a:spLocks noGrp="1"/>
          </p:cNvSpPr>
          <p:nvPr>
            <p:ph idx="11" hasCustomPrompt="1"/>
          </p:nvPr>
        </p:nvSpPr>
        <p:spPr>
          <a:xfrm>
            <a:off x="1463107" y="2060848"/>
            <a:ext cx="9265791" cy="3888432"/>
          </a:xfrm>
        </p:spPr>
        <p:txBody>
          <a:bodyPr>
            <a:noAutofit/>
          </a:bodyPr>
          <a:lstStyle>
            <a:lvl1pPr marL="0" indent="0" algn="l">
              <a:buNone/>
              <a:defRPr lang="fr-FR" sz="1497" b="0" i="0" cap="none" spc="0" baseline="0" smtClean="0">
                <a:solidFill>
                  <a:schemeClr val="tx1">
                    <a:lumMod val="85000"/>
                    <a:lumOff val="15000"/>
                  </a:schemeClr>
                </a:solidFill>
                <a:effectLst/>
                <a:latin typeface="Calibri Léger" charset="0"/>
              </a:defRPr>
            </a:lvl1pPr>
            <a:lvl2pPr marL="0" indent="0">
              <a:lnSpc>
                <a:spcPts val="1685"/>
              </a:lnSpc>
              <a:spcBef>
                <a:spcPts val="0"/>
              </a:spcBef>
              <a:buNone/>
              <a:defRPr sz="1685" cap="none" spc="0" baseline="0">
                <a:solidFill>
                  <a:schemeClr val="tx1">
                    <a:lumMod val="75000"/>
                    <a:lumOff val="25000"/>
                  </a:schemeClr>
                </a:solidFill>
              </a:defRPr>
            </a:lvl2pPr>
          </a:lstStyle>
          <a:p>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ipsum</a:t>
            </a:r>
            <a:r>
              <a:rPr lang="fr-FR" b="0" i="0">
                <a:solidFill>
                  <a:srgbClr val="000000"/>
                </a:solidFill>
                <a:effectLst/>
                <a:latin typeface="Open Sans"/>
              </a:rPr>
              <a:t>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adipiscing</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In et </a:t>
            </a:r>
            <a:r>
              <a:rPr lang="fr-FR" b="0" i="0" err="1">
                <a:solidFill>
                  <a:srgbClr val="000000"/>
                </a:solidFill>
                <a:effectLst/>
                <a:latin typeface="Open Sans"/>
              </a:rPr>
              <a:t>neque</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consequat</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vitae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elementum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mollis </a:t>
            </a:r>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vitae </a:t>
            </a:r>
            <a:r>
              <a:rPr lang="fr-FR" b="0" i="0" err="1">
                <a:solidFill>
                  <a:srgbClr val="000000"/>
                </a:solidFill>
                <a:effectLst/>
                <a:latin typeface="Open Sans"/>
              </a:rPr>
              <a:t>nibh</a:t>
            </a:r>
            <a:r>
              <a:rPr lang="fr-FR" b="0" i="0">
                <a:solidFill>
                  <a:srgbClr val="000000"/>
                </a:solidFill>
                <a:effectLst/>
                <a:latin typeface="Open Sans"/>
              </a:rPr>
              <a:t>. </a:t>
            </a:r>
            <a:r>
              <a:rPr lang="fr-FR" b="0" i="0" err="1">
                <a:solidFill>
                  <a:srgbClr val="000000"/>
                </a:solidFill>
                <a:effectLst/>
                <a:latin typeface="Open Sans"/>
              </a:rPr>
              <a:t>Cras</a:t>
            </a:r>
            <a:r>
              <a:rPr lang="fr-FR" b="0" i="0">
                <a:solidFill>
                  <a:srgbClr val="000000"/>
                </a:solidFill>
                <a:effectLst/>
                <a:latin typeface="Open Sans"/>
              </a:rPr>
              <a:t> id </a:t>
            </a:r>
            <a:r>
              <a:rPr lang="fr-FR" b="0" i="0" err="1">
                <a:solidFill>
                  <a:srgbClr val="000000"/>
                </a:solidFill>
                <a:effectLst/>
                <a:latin typeface="Open Sans"/>
              </a:rPr>
              <a:t>velit</a:t>
            </a:r>
            <a:r>
              <a:rPr lang="fr-FR" b="0" i="0">
                <a:solidFill>
                  <a:srgbClr val="000000"/>
                </a:solidFill>
                <a:effectLst/>
                <a:latin typeface="Open Sans"/>
              </a:rPr>
              <a:t> et </a:t>
            </a:r>
            <a:r>
              <a:rPr lang="fr-FR" b="0" i="0" err="1">
                <a:solidFill>
                  <a:srgbClr val="000000"/>
                </a:solidFill>
                <a:effectLst/>
                <a:latin typeface="Open Sans"/>
              </a:rPr>
              <a:t>felis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tempor</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molestie</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urna</a:t>
            </a:r>
            <a:r>
              <a:rPr lang="fr-FR" b="0" i="0">
                <a:solidFill>
                  <a:srgbClr val="000000"/>
                </a:solidFill>
                <a:effectLst/>
                <a:latin typeface="Open Sans"/>
              </a:rPr>
              <a:t> </a:t>
            </a:r>
            <a:r>
              <a:rPr lang="fr-FR" b="0" i="0" err="1">
                <a:solidFill>
                  <a:srgbClr val="000000"/>
                </a:solidFill>
                <a:effectLst/>
                <a:latin typeface="Open Sans"/>
              </a:rPr>
              <a:t>iaculis</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Donec</a:t>
            </a:r>
            <a:r>
              <a:rPr lang="fr-FR" b="0" i="0">
                <a:solidFill>
                  <a:srgbClr val="000000"/>
                </a:solidFill>
                <a:effectLst/>
                <a:latin typeface="Open Sans"/>
              </a:rPr>
              <a:t> in </a:t>
            </a:r>
            <a:r>
              <a:rPr lang="fr-FR" b="0" i="0" err="1">
                <a:solidFill>
                  <a:srgbClr val="000000"/>
                </a:solidFill>
                <a:effectLst/>
                <a:latin typeface="Open Sans"/>
              </a:rPr>
              <a:t>lacinia</a:t>
            </a:r>
            <a:r>
              <a:rPr lang="fr-FR" b="0" i="0">
                <a:solidFill>
                  <a:srgbClr val="000000"/>
                </a:solidFill>
                <a:effectLst/>
                <a:latin typeface="Open Sans"/>
              </a:rPr>
              <a:t> magna,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sollicitudin</a:t>
            </a:r>
            <a:r>
              <a:rPr lang="fr-FR" b="0" i="0">
                <a:solidFill>
                  <a:srgbClr val="000000"/>
                </a:solidFill>
                <a:effectLst/>
                <a:latin typeface="Open Sans"/>
              </a:rPr>
              <a:t> est. </a:t>
            </a:r>
            <a:r>
              <a:rPr lang="fr-FR" b="0" i="0" err="1">
                <a:solidFill>
                  <a:srgbClr val="000000"/>
                </a:solidFill>
                <a:effectLst/>
                <a:latin typeface="Open Sans"/>
              </a:rPr>
              <a:t>Cras</a:t>
            </a:r>
            <a:r>
              <a:rPr lang="fr-FR" b="0" i="0">
                <a:solidFill>
                  <a:srgbClr val="000000"/>
                </a:solidFill>
                <a:effectLst/>
                <a:latin typeface="Open Sans"/>
              </a:rPr>
              <a:t> </a:t>
            </a:r>
            <a:r>
              <a:rPr lang="fr-FR" b="0" i="0" err="1">
                <a:solidFill>
                  <a:srgbClr val="000000"/>
                </a:solidFill>
                <a:effectLst/>
                <a:latin typeface="Open Sans"/>
              </a:rPr>
              <a:t>sed</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vitae ex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faucibus</a:t>
            </a:r>
            <a:r>
              <a:rPr lang="fr-FR" b="0" i="0">
                <a:solidFill>
                  <a:srgbClr val="000000"/>
                </a:solidFill>
                <a:effectLst/>
                <a:latin typeface="Open Sans"/>
              </a:rPr>
              <a:t>. </a:t>
            </a:r>
          </a:p>
          <a:p>
            <a:endParaRPr lang="fr-FR" b="0" i="0">
              <a:solidFill>
                <a:srgbClr val="000000"/>
              </a:solidFill>
              <a:effectLst/>
              <a:latin typeface="Open Sans"/>
            </a:endParaRPr>
          </a:p>
          <a:p>
            <a:r>
              <a:rPr lang="fr-FR" b="0" i="0" err="1">
                <a:solidFill>
                  <a:srgbClr val="000000"/>
                </a:solidFill>
                <a:effectLst/>
                <a:latin typeface="Open Sans"/>
              </a:rPr>
              <a:t>Vivamus</a:t>
            </a:r>
            <a:r>
              <a:rPr lang="fr-FR" b="0" i="0">
                <a:solidFill>
                  <a:srgbClr val="000000"/>
                </a:solidFill>
                <a:effectLst/>
                <a:latin typeface="Open Sans"/>
              </a:rPr>
              <a:t> </a:t>
            </a:r>
            <a:r>
              <a:rPr lang="fr-FR" b="0" i="0" err="1">
                <a:solidFill>
                  <a:srgbClr val="000000"/>
                </a:solidFill>
                <a:effectLst/>
                <a:latin typeface="Open Sans"/>
              </a:rPr>
              <a:t>scelerisque</a:t>
            </a:r>
            <a:r>
              <a:rPr lang="fr-FR" b="0" i="0">
                <a:solidFill>
                  <a:srgbClr val="000000"/>
                </a:solidFill>
                <a:effectLst/>
                <a:latin typeface="Open Sans"/>
              </a:rPr>
              <a:t>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porttitor</a:t>
            </a:r>
            <a:r>
              <a:rPr lang="fr-FR" b="0" i="0">
                <a:solidFill>
                  <a:srgbClr val="000000"/>
                </a:solidFill>
                <a:effectLst/>
                <a:latin typeface="Open Sans"/>
              </a:rPr>
              <a:t>. </a:t>
            </a:r>
            <a:r>
              <a:rPr lang="fr-FR" b="0" i="0" err="1">
                <a:solidFill>
                  <a:srgbClr val="000000"/>
                </a:solidFill>
                <a:effectLst/>
                <a:latin typeface="Open Sans"/>
              </a:rPr>
              <a:t>Curabitur</a:t>
            </a:r>
            <a:r>
              <a:rPr lang="fr-FR" b="0" i="0">
                <a:solidFill>
                  <a:srgbClr val="000000"/>
                </a:solidFill>
                <a:effectLst/>
                <a:latin typeface="Open Sans"/>
              </a:rPr>
              <a:t> </a:t>
            </a:r>
            <a:r>
              <a:rPr lang="fr-FR" b="0" i="0" err="1">
                <a:solidFill>
                  <a:srgbClr val="000000"/>
                </a:solidFill>
                <a:effectLst/>
                <a:latin typeface="Open Sans"/>
              </a:rPr>
              <a:t>mattis</a:t>
            </a:r>
            <a:r>
              <a:rPr lang="fr-FR" b="0" i="0">
                <a:solidFill>
                  <a:srgbClr val="000000"/>
                </a:solidFill>
                <a:effectLst/>
                <a:latin typeface="Open Sans"/>
              </a:rPr>
              <a:t> </a:t>
            </a:r>
            <a:r>
              <a:rPr lang="fr-FR" b="0" i="0" err="1">
                <a:solidFill>
                  <a:srgbClr val="000000"/>
                </a:solidFill>
                <a:effectLst/>
                <a:latin typeface="Open Sans"/>
              </a:rPr>
              <a:t>volutpat</a:t>
            </a:r>
            <a:r>
              <a:rPr lang="fr-FR" b="0" i="0">
                <a:solidFill>
                  <a:srgbClr val="000000"/>
                </a:solidFill>
                <a:effectLst/>
                <a:latin typeface="Open Sans"/>
              </a:rPr>
              <a:t> </a:t>
            </a:r>
            <a:r>
              <a:rPr lang="fr-FR" b="0" i="0" err="1">
                <a:solidFill>
                  <a:srgbClr val="000000"/>
                </a:solidFill>
                <a:effectLst/>
                <a:latin typeface="Open Sans"/>
              </a:rPr>
              <a:t>pharetra</a:t>
            </a:r>
            <a:r>
              <a:rPr lang="fr-FR" b="0" i="0">
                <a:solidFill>
                  <a:srgbClr val="000000"/>
                </a:solidFill>
                <a:effectLst/>
                <a:latin typeface="Open Sans"/>
              </a:rPr>
              <a:t>. </a:t>
            </a:r>
            <a:r>
              <a:rPr lang="fr-FR" b="0" i="0" err="1">
                <a:solidFill>
                  <a:srgbClr val="000000"/>
                </a:solidFill>
                <a:effectLst/>
                <a:latin typeface="Open Sans"/>
              </a:rPr>
              <a:t>Praesent</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fringilla</a:t>
            </a:r>
            <a:r>
              <a:rPr lang="fr-FR" b="0" i="0">
                <a:solidFill>
                  <a:srgbClr val="000000"/>
                </a:solidFill>
                <a:effectLst/>
                <a:latin typeface="Open Sans"/>
              </a:rPr>
              <a:t> non </a:t>
            </a:r>
            <a:r>
              <a:rPr lang="fr-FR" b="0" i="0" err="1">
                <a:solidFill>
                  <a:srgbClr val="000000"/>
                </a:solidFill>
                <a:effectLst/>
                <a:latin typeface="Open Sans"/>
              </a:rPr>
              <a:t>eros</a:t>
            </a:r>
            <a:r>
              <a:rPr lang="fr-FR" b="0" i="0">
                <a:solidFill>
                  <a:srgbClr val="000000"/>
                </a:solidFill>
                <a:effectLst/>
                <a:latin typeface="Open Sans"/>
              </a:rPr>
              <a:t> a,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rutrum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 nunc </a:t>
            </a:r>
            <a:r>
              <a:rPr lang="fr-FR" b="0" i="0" err="1">
                <a:solidFill>
                  <a:srgbClr val="000000"/>
                </a:solidFill>
                <a:effectLst/>
                <a:latin typeface="Open Sans"/>
              </a:rPr>
              <a:t>condimentum</a:t>
            </a:r>
            <a:r>
              <a:rPr lang="fr-FR" b="0" i="0">
                <a:solidFill>
                  <a:srgbClr val="000000"/>
                </a:solidFill>
                <a:effectLst/>
                <a:latin typeface="Open Sans"/>
              </a:rPr>
              <a:t> </a:t>
            </a:r>
            <a:r>
              <a:rPr lang="fr-FR" b="0" i="0" err="1">
                <a:solidFill>
                  <a:srgbClr val="000000"/>
                </a:solidFill>
                <a:effectLst/>
                <a:latin typeface="Open Sans"/>
              </a:rPr>
              <a:t>finibus</a:t>
            </a:r>
            <a:r>
              <a:rPr lang="fr-FR" b="0" i="0">
                <a:solidFill>
                  <a:srgbClr val="000000"/>
                </a:solidFill>
                <a:effectLst/>
                <a:latin typeface="Open Sans"/>
              </a:rPr>
              <a:t> non a </a:t>
            </a:r>
            <a:r>
              <a:rPr lang="fr-FR" b="0" i="0" err="1">
                <a:solidFill>
                  <a:srgbClr val="000000"/>
                </a:solidFill>
                <a:effectLst/>
                <a:latin typeface="Open Sans"/>
              </a:rPr>
              <a:t>velit</a:t>
            </a:r>
            <a:r>
              <a:rPr lang="fr-FR" b="0" i="0">
                <a:solidFill>
                  <a:srgbClr val="000000"/>
                </a:solidFill>
                <a:effectLst/>
                <a:latin typeface="Open Sans"/>
              </a:rPr>
              <a:t>. tristique.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arcu</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ultrices</a:t>
            </a:r>
            <a:r>
              <a:rPr lang="fr-FR" b="0" i="0">
                <a:solidFill>
                  <a:srgbClr val="000000"/>
                </a:solidFill>
                <a:effectLst/>
                <a:latin typeface="Open Sans"/>
              </a:rPr>
              <a:t> mollis. Duis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quam</a:t>
            </a:r>
            <a:r>
              <a:rPr lang="fr-FR" b="0" i="0">
                <a:solidFill>
                  <a:srgbClr val="000000"/>
                </a:solidFill>
                <a:effectLst/>
                <a:latin typeface="Open Sans"/>
              </a:rPr>
              <a:t>, </a:t>
            </a:r>
            <a:r>
              <a:rPr lang="fr-FR" b="0" i="0" err="1">
                <a:solidFill>
                  <a:srgbClr val="000000"/>
                </a:solidFill>
                <a:effectLst/>
                <a:latin typeface="Open Sans"/>
              </a:rPr>
              <a:t>fermentum</a:t>
            </a:r>
            <a:r>
              <a:rPr lang="fr-FR" b="0" i="0">
                <a:solidFill>
                  <a:srgbClr val="000000"/>
                </a:solidFill>
                <a:effectLst/>
                <a:latin typeface="Open Sans"/>
              </a:rPr>
              <a:t> </a:t>
            </a:r>
            <a:r>
              <a:rPr lang="fr-FR" b="0" i="0" err="1">
                <a:solidFill>
                  <a:srgbClr val="000000"/>
                </a:solidFill>
                <a:effectLst/>
                <a:latin typeface="Open Sans"/>
              </a:rPr>
              <a:t>vel</a:t>
            </a:r>
            <a:r>
              <a:rPr lang="fr-FR" b="0" i="0">
                <a:solidFill>
                  <a:srgbClr val="000000"/>
                </a:solidFill>
                <a:effectLst/>
                <a:latin typeface="Open Sans"/>
              </a:rPr>
              <a:t> ex eu,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varius</a:t>
            </a:r>
            <a:r>
              <a:rPr lang="fr-FR" b="0" i="0">
                <a:solidFill>
                  <a:srgbClr val="000000"/>
                </a:solidFill>
                <a:effectLst/>
                <a:latin typeface="Open Sans"/>
              </a:rPr>
              <a:t> nunc. </a:t>
            </a:r>
            <a:r>
              <a:rPr lang="fr-FR" b="0" i="0" err="1">
                <a:solidFill>
                  <a:srgbClr val="000000"/>
                </a:solidFill>
                <a:effectLst/>
                <a:latin typeface="Open Sans"/>
              </a:rPr>
              <a:t>Etiam</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vulputate</a:t>
            </a:r>
            <a:r>
              <a:rPr lang="fr-FR" b="0" i="0">
                <a:solidFill>
                  <a:srgbClr val="000000"/>
                </a:solidFill>
                <a:effectLst/>
                <a:latin typeface="Open Sans"/>
              </a:rPr>
              <a:t> </a:t>
            </a:r>
            <a:r>
              <a:rPr lang="fr-FR" b="0" i="0" err="1">
                <a:solidFill>
                  <a:srgbClr val="000000"/>
                </a:solidFill>
                <a:effectLst/>
                <a:latin typeface="Open Sans"/>
              </a:rPr>
              <a:t>ligula</a:t>
            </a:r>
            <a:r>
              <a:rPr lang="fr-FR" b="0" i="0">
                <a:solidFill>
                  <a:srgbClr val="000000"/>
                </a:solidFill>
                <a:effectLst/>
                <a:latin typeface="Open Sans"/>
              </a:rPr>
              <a:t>. In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pretium, </a:t>
            </a:r>
            <a:r>
              <a:rPr lang="fr-FR" b="0" i="0" err="1">
                <a:solidFill>
                  <a:srgbClr val="000000"/>
                </a:solidFill>
                <a:effectLst/>
                <a:latin typeface="Open Sans"/>
              </a:rPr>
              <a:t>suscipit</a:t>
            </a:r>
            <a:r>
              <a:rPr lang="fr-FR" b="0" i="0">
                <a:solidFill>
                  <a:srgbClr val="000000"/>
                </a:solidFill>
                <a:effectLst/>
                <a:latin typeface="Open Sans"/>
              </a:rPr>
              <a:t> </a:t>
            </a:r>
            <a:r>
              <a:rPr lang="fr-FR" b="0" i="0" err="1">
                <a:solidFill>
                  <a:srgbClr val="000000"/>
                </a:solidFill>
                <a:effectLst/>
                <a:latin typeface="Open Sans"/>
              </a:rPr>
              <a:t>nisi</a:t>
            </a:r>
            <a:r>
              <a:rPr lang="fr-FR" b="0" i="0">
                <a:solidFill>
                  <a:srgbClr val="000000"/>
                </a:solidFill>
                <a:effectLst/>
                <a:latin typeface="Open Sans"/>
              </a:rPr>
              <a:t> a, </a:t>
            </a:r>
            <a:r>
              <a:rPr lang="fr-FR" b="0" i="0" err="1">
                <a:solidFill>
                  <a:srgbClr val="000000"/>
                </a:solidFill>
                <a:effectLst/>
                <a:latin typeface="Open Sans"/>
              </a:rPr>
              <a:t>blandit</a:t>
            </a:r>
            <a:r>
              <a:rPr lang="fr-FR" b="0" i="0">
                <a:solidFill>
                  <a:srgbClr val="000000"/>
                </a:solidFill>
                <a:effectLst/>
                <a:latin typeface="Open Sans"/>
              </a:rPr>
              <a:t> </a:t>
            </a:r>
            <a:r>
              <a:rPr lang="fr-FR" b="0" i="0" err="1">
                <a:solidFill>
                  <a:srgbClr val="000000"/>
                </a:solidFill>
                <a:effectLst/>
                <a:latin typeface="Open Sans"/>
              </a:rPr>
              <a:t>velit</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vitae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a:t>
            </a:r>
            <a:endParaRPr lang="fr-FR"/>
          </a:p>
        </p:txBody>
      </p:sp>
      <p:sp>
        <p:nvSpPr>
          <p:cNvPr id="9" name="Sous-titre 2"/>
          <p:cNvSpPr>
            <a:spLocks noGrp="1"/>
          </p:cNvSpPr>
          <p:nvPr>
            <p:ph type="subTitle" idx="1" hasCustomPrompt="1"/>
          </p:nvPr>
        </p:nvSpPr>
        <p:spPr>
          <a:xfrm>
            <a:off x="1829262" y="933872"/>
            <a:ext cx="8533479" cy="550912"/>
          </a:xfrm>
        </p:spPr>
        <p:txBody>
          <a:bodyPr/>
          <a:lstStyle>
            <a:lvl1pPr marL="0" indent="0" algn="ctr">
              <a:buNone/>
              <a:defRPr cap="small" spc="0" baseline="0">
                <a:solidFill>
                  <a:srgbClr val="F59246"/>
                </a:solidFill>
              </a:defRPr>
            </a:lvl1pPr>
            <a:lvl2pPr marL="427940" indent="0" algn="ctr">
              <a:buNone/>
              <a:defRPr>
                <a:solidFill>
                  <a:schemeClr val="tx1">
                    <a:tint val="75000"/>
                  </a:schemeClr>
                </a:solidFill>
              </a:defRPr>
            </a:lvl2pPr>
            <a:lvl3pPr marL="855879" indent="0" algn="ctr">
              <a:buNone/>
              <a:defRPr>
                <a:solidFill>
                  <a:schemeClr val="tx1">
                    <a:tint val="75000"/>
                  </a:schemeClr>
                </a:solidFill>
              </a:defRPr>
            </a:lvl3pPr>
            <a:lvl4pPr marL="1283819" indent="0" algn="ctr">
              <a:buNone/>
              <a:defRPr>
                <a:solidFill>
                  <a:schemeClr val="tx1">
                    <a:tint val="75000"/>
                  </a:schemeClr>
                </a:solidFill>
              </a:defRPr>
            </a:lvl4pPr>
            <a:lvl5pPr marL="1711759" indent="0" algn="ctr">
              <a:buNone/>
              <a:defRPr>
                <a:solidFill>
                  <a:schemeClr val="tx1">
                    <a:tint val="75000"/>
                  </a:schemeClr>
                </a:solidFill>
              </a:defRPr>
            </a:lvl5pPr>
            <a:lvl6pPr marL="2139697" indent="0" algn="ctr">
              <a:buNone/>
              <a:defRPr>
                <a:solidFill>
                  <a:schemeClr val="tx1">
                    <a:tint val="75000"/>
                  </a:schemeClr>
                </a:solidFill>
              </a:defRPr>
            </a:lvl6pPr>
            <a:lvl7pPr marL="2567637" indent="0" algn="ctr">
              <a:buNone/>
              <a:defRPr>
                <a:solidFill>
                  <a:schemeClr val="tx1">
                    <a:tint val="75000"/>
                  </a:schemeClr>
                </a:solidFill>
              </a:defRPr>
            </a:lvl7pPr>
            <a:lvl8pPr marL="2995576" indent="0" algn="ctr">
              <a:buNone/>
              <a:defRPr>
                <a:solidFill>
                  <a:schemeClr val="tx1">
                    <a:tint val="75000"/>
                  </a:schemeClr>
                </a:solidFill>
              </a:defRPr>
            </a:lvl8pPr>
            <a:lvl9pPr marL="3423516" indent="0" algn="ctr">
              <a:buNone/>
              <a:defRPr>
                <a:solidFill>
                  <a:schemeClr val="tx1">
                    <a:tint val="75000"/>
                  </a:schemeClr>
                </a:solidFill>
              </a:defRPr>
            </a:lvl9pPr>
          </a:lstStyle>
          <a:p>
            <a:r>
              <a:rPr lang="fr-FR"/>
              <a:t>sous-titre</a:t>
            </a:r>
          </a:p>
        </p:txBody>
      </p:sp>
      <p:sp>
        <p:nvSpPr>
          <p:cNvPr id="10" name="Espace réservé du pied de page 4"/>
          <p:cNvSpPr>
            <a:spLocks noGrp="1"/>
          </p:cNvSpPr>
          <p:nvPr>
            <p:ph type="ftr" sz="quarter" idx="3"/>
          </p:nvPr>
        </p:nvSpPr>
        <p:spPr>
          <a:xfrm>
            <a:off x="4037890" y="6453336"/>
            <a:ext cx="4116221" cy="404664"/>
          </a:xfrm>
          <a:prstGeom prst="rect">
            <a:avLst/>
          </a:prstGeom>
        </p:spPr>
        <p:txBody>
          <a:bodyPr vert="horz" lIns="91440" tIns="45720" rIns="91440" bIns="45720" rtlCol="0" anchor="ctr"/>
          <a:lstStyle>
            <a:lvl1pPr algn="ctr">
              <a:defRPr sz="1123">
                <a:solidFill>
                  <a:schemeClr val="bg1"/>
                </a:solidFill>
              </a:defRPr>
            </a:lvl1pPr>
          </a:lstStyle>
          <a:p>
            <a:r>
              <a:rPr lang="en-US"/>
              <a:t>Création d'un démonstrateur MLOPS</a:t>
            </a:r>
            <a:endParaRPr lang="fr-FR"/>
          </a:p>
        </p:txBody>
      </p:sp>
      <p:sp>
        <p:nvSpPr>
          <p:cNvPr id="12" name="ZoneTexte 11"/>
          <p:cNvSpPr txBox="1"/>
          <p:nvPr userDrawn="1"/>
        </p:nvSpPr>
        <p:spPr>
          <a:xfrm>
            <a:off x="11582249" y="6517173"/>
            <a:ext cx="505167" cy="253745"/>
          </a:xfrm>
          <a:prstGeom prst="rect">
            <a:avLst/>
          </a:prstGeom>
        </p:spPr>
        <p:txBody>
          <a:bodyPr vert="horz" lIns="85592" tIns="42796" rIns="85592" bIns="42796" rtlCol="0" anchor="ctr"/>
          <a:lstStyle>
            <a:defPPr>
              <a:defRPr lang="en-US"/>
            </a:defPPr>
            <a:lvl1pPr algn="ctr">
              <a:defRPr sz="1200">
                <a:solidFill>
                  <a:schemeClr val="bg1"/>
                </a:solidFill>
              </a:defRPr>
            </a:lvl1pPr>
          </a:lstStyle>
          <a:p>
            <a:pPr lvl="0"/>
            <a:fld id="{16D42E23-E8C5-B44B-BABB-3D7381BA3DAF}" type="slidenum">
              <a:rPr lang="fr-FR" sz="1123" smtClean="0"/>
              <a:pPr lvl="0"/>
              <a:t>‹N°›</a:t>
            </a:fld>
            <a:endParaRPr lang="fr-FR" sz="1123"/>
          </a:p>
        </p:txBody>
      </p:sp>
    </p:spTree>
    <p:extLst>
      <p:ext uri="{BB962C8B-B14F-4D97-AF65-F5344CB8AC3E}">
        <p14:creationId xmlns:p14="http://schemas.microsoft.com/office/powerpoint/2010/main" val="515208112"/>
      </p:ext>
    </p:extLst>
  </p:cSld>
  <p:clrMapOvr>
    <a:masterClrMapping/>
  </p:clrMapOvr>
  <p:transition>
    <p:push di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ux contenu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9101" y="1579034"/>
            <a:ext cx="5289240" cy="4487332"/>
          </a:xfrm>
        </p:spPr>
        <p:txBody>
          <a:bodyPr>
            <a:normAutofit/>
          </a:bodyPr>
          <a:lstStyle>
            <a:lvl1pPr>
              <a:defRPr sz="1867" baseline="0"/>
            </a:lvl1pPr>
            <a:lvl2pPr>
              <a:defRPr sz="1867" baseline="0">
                <a:solidFill>
                  <a:schemeClr val="tx1"/>
                </a:solidFill>
              </a:defRPr>
            </a:lvl2pPr>
            <a:lvl3pPr>
              <a:defRPr sz="1867" baseline="0">
                <a:solidFill>
                  <a:schemeClr val="tx1"/>
                </a:solidFill>
              </a:defRPr>
            </a:lvl3pPr>
            <a:lvl4pPr>
              <a:defRPr sz="1867" baseline="0">
                <a:solidFill>
                  <a:schemeClr val="tx1"/>
                </a:solidFill>
              </a:defRPr>
            </a:lvl4pPr>
            <a:lvl5pPr>
              <a:defRPr sz="1867" baseline="0">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Content Placeholder 3"/>
          <p:cNvSpPr>
            <a:spLocks noGrp="1"/>
          </p:cNvSpPr>
          <p:nvPr>
            <p:ph sz="half" idx="2" hasCustomPrompt="1"/>
          </p:nvPr>
        </p:nvSpPr>
        <p:spPr>
          <a:xfrm>
            <a:off x="6486393" y="1578264"/>
            <a:ext cx="5286507" cy="4485891"/>
          </a:xfrm>
        </p:spPr>
        <p:txBody>
          <a:bodyPr>
            <a:normAutofit/>
          </a:bodyPr>
          <a:lstStyle>
            <a:lvl1pPr>
              <a:defRPr sz="1867"/>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5" name="Title 4"/>
          <p:cNvSpPr>
            <a:spLocks noGrp="1"/>
          </p:cNvSpPr>
          <p:nvPr>
            <p:ph type="title" hasCustomPrompt="1"/>
          </p:nvPr>
        </p:nvSpPr>
        <p:spPr/>
        <p:txBody>
          <a:bodyPr/>
          <a:lstStyle/>
          <a:p>
            <a:r>
              <a:rPr lang="fr-FR" noProof="0"/>
              <a:t>Cliquez pour modifier le titre</a:t>
            </a:r>
            <a:endParaRPr lang="en-GB"/>
          </a:p>
        </p:txBody>
      </p:sp>
      <p:sp>
        <p:nvSpPr>
          <p:cNvPr id="7" name="TextBox 6"/>
          <p:cNvSpPr txBox="1"/>
          <p:nvPr userDrawn="1"/>
        </p:nvSpPr>
        <p:spPr>
          <a:xfrm>
            <a:off x="826060" y="6332195"/>
            <a:ext cx="913712" cy="164212"/>
          </a:xfrm>
          <a:prstGeom prst="rect">
            <a:avLst/>
          </a:prstGeom>
          <a:noFill/>
        </p:spPr>
        <p:txBody>
          <a:bodyPr wrap="none" lIns="0" tIns="0" rIns="0" bIns="0" rtlCol="0">
            <a:spAutoFit/>
          </a:bodyPr>
          <a:lstStyle/>
          <a:p>
            <a:r>
              <a:rPr kumimoji="0" lang="fr-FR" sz="1067"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Interne Orange</a:t>
            </a:r>
          </a:p>
        </p:txBody>
      </p:sp>
    </p:spTree>
    <p:extLst>
      <p:ext uri="{BB962C8B-B14F-4D97-AF65-F5344CB8AC3E}">
        <p14:creationId xmlns:p14="http://schemas.microsoft.com/office/powerpoint/2010/main" val="316769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333780961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9883963"/>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843047261"/>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2373170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5955147"/>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2098427"/>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223996162"/>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49824190"/>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42473788"/>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86298078"/>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57224327"/>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128210707"/>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1577012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8397854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9245246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6458242"/>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44756703"/>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191228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1591741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77006220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5694339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630454154"/>
      </p:ext>
    </p:extLst>
  </p:cSld>
  <p:clrMapOvr>
    <a:masterClrMapping/>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393802753"/>
      </p:ext>
    </p:extLst>
  </p:cSld>
  <p:clrMapOvr>
    <a:masterClrMapping/>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194853406"/>
      </p:ext>
    </p:extLst>
  </p:cSld>
  <p:clrMapOvr>
    <a:masterClrMapping/>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34324879"/>
      </p:ext>
    </p:extLst>
  </p:cSld>
  <p:clrMapOvr>
    <a:masterClrMapping/>
  </p:clrMapOvr>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425802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7733671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1799399727"/>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622177712"/>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1117780964"/>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09543589"/>
      </p:ext>
    </p:extLst>
  </p:cSld>
  <p:clrMapOvr>
    <a:masterClrMapping/>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31579087"/>
      </p:ext>
    </p:extLst>
  </p:cSld>
  <p:clrMapOvr>
    <a:masterClrMapping/>
  </p:clrMapOvr>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81194819"/>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4030330096"/>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235515672"/>
      </p:ext>
    </p:extLst>
  </p:cSld>
  <p:clrMapOvr>
    <a:masterClrMapping/>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706744678"/>
      </p:ext>
    </p:extLst>
  </p:cSld>
  <p:clrMapOvr>
    <a:masterClrMapping/>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8568384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884112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733518181"/>
      </p:ext>
    </p:extLst>
  </p:cSld>
  <p:clrMapOvr>
    <a:masterClrMapping/>
  </p:clrMapOvr>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556184816"/>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721280127"/>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20236107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135242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68386612"/>
      </p:ext>
    </p:extLst>
  </p:cSld>
  <p:clrMapOvr>
    <a:masterClrMapping/>
  </p:clrMapOvr>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31524752"/>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bg1"/>
                </a:solidFill>
              </a:defRPr>
            </a:lvl1pPr>
            <a:lvl2pPr>
              <a:defRPr sz="2400"/>
            </a:lvl2pPr>
            <a:lvl3pPr marL="1143000" indent="-228600">
              <a:buFont typeface="Calibri" panose="020F0502020204030204" pitchFamily="34" charset="0"/>
              <a:buChar char="-"/>
              <a:defRPr sz="2400">
                <a:solidFill>
                  <a:schemeClr val="bg1"/>
                </a:solidFill>
              </a:defRPr>
            </a:lvl3pPr>
            <a:lvl5pPr marL="2057400" indent="-228600">
              <a:buFont typeface="Calibri" panose="020F0502020204030204" pitchFamily="34" charset="0"/>
              <a:buChar char="."/>
              <a:defRPr sz="2400">
                <a:solidFill>
                  <a:schemeClr val="bg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Tree>
    <p:extLst>
      <p:ext uri="{BB962C8B-B14F-4D97-AF65-F5344CB8AC3E}">
        <p14:creationId xmlns:p14="http://schemas.microsoft.com/office/powerpoint/2010/main" val="346904516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marL="0" indent="0">
              <a:buNone/>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a:p>
            <a:pPr lvl="0"/>
            <a:endParaRPr lang="fr-FR" noProof="0"/>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0713096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192714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46542913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6182841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21388544"/>
      </p:ext>
    </p:extLst>
  </p:cSld>
  <p:clrMapOvr>
    <a:masterClrMapping/>
  </p:clrMapOvr>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293000899"/>
      </p:ext>
    </p:extLst>
  </p:cSld>
  <p:clrMapOvr>
    <a:masterClrMapping/>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676571167"/>
      </p:ext>
    </p:extLst>
  </p:cSld>
  <p:clrMapOvr>
    <a:masterClrMapping/>
  </p:clrMapOvr>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Next events">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853696D1-70D7-4E41-8498-42F840496702}"/>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4400" b="1" kern="1200" cap="all" baseline="0" dirty="0">
                <a:solidFill>
                  <a:schemeClr val="tx1"/>
                </a:solidFill>
                <a:latin typeface="+mn-lt"/>
                <a:ea typeface="+mn-ea"/>
                <a:cs typeface="+mn-cs"/>
              </a:defRPr>
            </a:lvl1pPr>
          </a:lstStyle>
          <a:p>
            <a:r>
              <a:rPr lang="fr-FR" noProof="0"/>
              <a:t>Nom du slide événement</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lvl1pPr>
            <a:lvl2pPr>
              <a:defRPr sz="2400"/>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lvl3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Premier niveau</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gn="l" defTabSz="914400" rtl="0" eaLnBrk="1" latinLnBrk="0" hangingPunct="1">
              <a:lnSpc>
                <a:spcPct val="90000"/>
              </a:lnSpc>
              <a:spcBef>
                <a:spcPct val="0"/>
              </a:spcBef>
              <a:buNone/>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969719228"/>
      </p:ext>
    </p:extLst>
  </p:cSld>
  <p:clrMapOvr>
    <a:masterClrMapping/>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206380353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4508317"/>
      </p:ext>
    </p:extLst>
  </p:cSld>
  <p:clrMapOvr>
    <a:masterClrMapping/>
  </p:clrMapOvr>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2758953280"/>
      </p:ext>
    </p:extLst>
  </p:cSld>
  <p:clrMapOvr>
    <a:masterClrMapping/>
  </p:clrMapOvr>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82872508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14732337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960008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687487355"/>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62749533"/>
      </p:ext>
    </p:extLst>
  </p:cSld>
  <p:clrMapOvr>
    <a:masterClrMapping/>
  </p:clrMapOvr>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684871729"/>
      </p:ext>
    </p:extLst>
  </p:cSld>
  <p:clrMapOvr>
    <a:masterClrMapping/>
  </p:clrMapOvr>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097096130"/>
      </p:ext>
    </p:extLst>
  </p:cSld>
  <p:clrMapOvr>
    <a:masterClrMapping/>
  </p:clrMapOvr>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204937937"/>
      </p:ext>
    </p:extLst>
  </p:cSld>
  <p:clrMapOvr>
    <a:masterClrMapping/>
  </p:clrMapOvr>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061644377"/>
      </p:ext>
    </p:extLst>
  </p:cSld>
  <p:clrMapOvr>
    <a:masterClrMapping/>
  </p:clrMapOvr>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383715292"/>
      </p:ext>
    </p:extLst>
  </p:cSld>
  <p:clrMapOvr>
    <a:masterClrMapping/>
  </p:clrMapOvr>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027555741"/>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63286751"/>
      </p:ext>
    </p:extLst>
  </p:cSld>
  <p:clrMapOvr>
    <a:masterClrMapping/>
  </p:clrMapOvr>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506109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60170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897072783"/>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843212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098260202"/>
      </p:ext>
    </p:extLst>
  </p:cSld>
  <p:clrMapOvr>
    <a:masterClrMapping/>
  </p:clrMapOvr>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07653110"/>
      </p:ext>
    </p:extLst>
  </p:cSld>
  <p:clrMapOvr>
    <a:masterClrMapping/>
  </p:clrMapOvr>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3269170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167078455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661431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6883878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1241161779"/>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888992659"/>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43632865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82031150"/>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66558294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658869906"/>
      </p:ext>
    </p:extLst>
  </p:cSld>
  <p:clrMapOvr>
    <a:masterClrMapping/>
  </p:clrMapOvr>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Agenda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a:extLst>
              <a:ext uri="{28A0092B-C50C-407E-A947-70E740481C1C}">
                <a14:useLocalDpi xmlns:a14="http://schemas.microsoft.com/office/drawing/2010/main" val="0"/>
              </a:ext>
            </a:extLst>
          </a:blip>
          <a:srcRect l="37157" r="35900" b="35477"/>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23362439"/>
      </p:ext>
    </p:extLst>
  </p:cSld>
  <p:clrMapOvr>
    <a:masterClrMapping/>
  </p:clrMapOvr>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B9B2183F-DEE4-405A-888D-37881D6A95DE}"/>
              </a:ext>
            </a:extLst>
          </p:cNvPr>
          <p:cNvGrpSpPr/>
          <p:nvPr userDrawn="1"/>
        </p:nvGrpSpPr>
        <p:grpSpPr>
          <a:xfrm>
            <a:off x="7721447" y="0"/>
            <a:ext cx="4470553" cy="5279923"/>
            <a:chOff x="-3062669" y="0"/>
            <a:chExt cx="4470553" cy="5279923"/>
          </a:xfrm>
        </p:grpSpPr>
        <p:sp>
          <p:nvSpPr>
            <p:cNvPr id="9" name="Freeform: Shape 21">
              <a:extLst>
                <a:ext uri="{FF2B5EF4-FFF2-40B4-BE49-F238E27FC236}">
                  <a16:creationId xmlns:a16="http://schemas.microsoft.com/office/drawing/2014/main" id="{8CAF9703-1EC0-4FB7-9D2B-CB23106CF490}"/>
                </a:ext>
              </a:extLst>
            </p:cNvPr>
            <p:cNvSpPr/>
            <p:nvPr/>
          </p:nvSpPr>
          <p:spPr>
            <a:xfrm rot="5400000" flipV="1">
              <a:off x="-3363291" y="508749"/>
              <a:ext cx="5279923" cy="4262425"/>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23">
              <a:extLst>
                <a:ext uri="{FF2B5EF4-FFF2-40B4-BE49-F238E27FC236}">
                  <a16:creationId xmlns:a16="http://schemas.microsoft.com/office/drawing/2014/main" id="{D4749F1B-E637-4EF2-B59C-53B9CEF793A6}"/>
                </a:ext>
              </a:extLst>
            </p:cNvPr>
            <p:cNvSpPr/>
            <p:nvPr/>
          </p:nvSpPr>
          <p:spPr>
            <a:xfrm rot="5400000" flipV="1">
              <a:off x="-2490814" y="3246222"/>
              <a:ext cx="522659" cy="522659"/>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Rectangle: Rounded Corners 24">
              <a:extLst>
                <a:ext uri="{FF2B5EF4-FFF2-40B4-BE49-F238E27FC236}">
                  <a16:creationId xmlns:a16="http://schemas.microsoft.com/office/drawing/2014/main" id="{E119CB00-B12B-47B4-BF3A-F44622DAA9DE}"/>
                </a:ext>
              </a:extLst>
            </p:cNvPr>
            <p:cNvSpPr/>
            <p:nvPr/>
          </p:nvSpPr>
          <p:spPr>
            <a:xfrm rot="5400000" flipV="1">
              <a:off x="218898" y="3951675"/>
              <a:ext cx="522659" cy="522043"/>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Rectangle: Rounded Corners 25">
              <a:extLst>
                <a:ext uri="{FF2B5EF4-FFF2-40B4-BE49-F238E27FC236}">
                  <a16:creationId xmlns:a16="http://schemas.microsoft.com/office/drawing/2014/main" id="{81BEC42B-D94A-4FE2-B150-F3100650A55A}"/>
                </a:ext>
              </a:extLst>
            </p:cNvPr>
            <p:cNvSpPr/>
            <p:nvPr/>
          </p:nvSpPr>
          <p:spPr>
            <a:xfrm rot="5400000" flipV="1">
              <a:off x="-1891518" y="1866641"/>
              <a:ext cx="991694" cy="439382"/>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Oval 26">
              <a:extLst>
                <a:ext uri="{FF2B5EF4-FFF2-40B4-BE49-F238E27FC236}">
                  <a16:creationId xmlns:a16="http://schemas.microsoft.com/office/drawing/2014/main" id="{B0B5D9D1-96E3-4C9D-8DD4-8F63FE2186CF}"/>
                </a:ext>
              </a:extLst>
            </p:cNvPr>
            <p:cNvSpPr/>
            <p:nvPr/>
          </p:nvSpPr>
          <p:spPr>
            <a:xfrm rot="5400000" flipV="1">
              <a:off x="-991109" y="1493749"/>
              <a:ext cx="420516" cy="420516"/>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27">
              <a:extLst>
                <a:ext uri="{FF2B5EF4-FFF2-40B4-BE49-F238E27FC236}">
                  <a16:creationId xmlns:a16="http://schemas.microsoft.com/office/drawing/2014/main" id="{5C778E8F-35D9-438A-B623-83C7452BA653}"/>
                </a:ext>
              </a:extLst>
            </p:cNvPr>
            <p:cNvSpPr/>
            <p:nvPr/>
          </p:nvSpPr>
          <p:spPr>
            <a:xfrm rot="5400000" flipV="1">
              <a:off x="-394503" y="589128"/>
              <a:ext cx="663693" cy="345576"/>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28">
              <a:extLst>
                <a:ext uri="{FF2B5EF4-FFF2-40B4-BE49-F238E27FC236}">
                  <a16:creationId xmlns:a16="http://schemas.microsoft.com/office/drawing/2014/main" id="{3044AB03-E995-4197-85A4-9874338253A8}"/>
                </a:ext>
              </a:extLst>
            </p:cNvPr>
            <p:cNvSpPr/>
            <p:nvPr/>
          </p:nvSpPr>
          <p:spPr>
            <a:xfrm rot="5400000" flipV="1">
              <a:off x="-3081910" y="589128"/>
              <a:ext cx="663693" cy="3455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29">
              <a:extLst>
                <a:ext uri="{FF2B5EF4-FFF2-40B4-BE49-F238E27FC236}">
                  <a16:creationId xmlns:a16="http://schemas.microsoft.com/office/drawing/2014/main" id="{E1CFB928-88AA-4A66-82B0-4D041515B111}"/>
                </a:ext>
              </a:extLst>
            </p:cNvPr>
            <p:cNvSpPr/>
            <p:nvPr/>
          </p:nvSpPr>
          <p:spPr>
            <a:xfrm rot="5400000" flipV="1">
              <a:off x="-1570260" y="2091746"/>
              <a:ext cx="349179" cy="349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31">
              <a:extLst>
                <a:ext uri="{FF2B5EF4-FFF2-40B4-BE49-F238E27FC236}">
                  <a16:creationId xmlns:a16="http://schemas.microsoft.com/office/drawing/2014/main" id="{6F390E32-8F1E-4C0D-B1A2-24446462F1E7}"/>
                </a:ext>
              </a:extLst>
            </p:cNvPr>
            <p:cNvSpPr/>
            <p:nvPr userDrawn="1"/>
          </p:nvSpPr>
          <p:spPr>
            <a:xfrm rot="5400000" flipV="1">
              <a:off x="-2240833" y="-821836"/>
              <a:ext cx="2826881" cy="4470553"/>
            </a:xfrm>
            <a:custGeom>
              <a:avLst/>
              <a:gdLst>
                <a:gd name="connsiteX0" fmla="*/ 0 w 2826881"/>
                <a:gd name="connsiteY0" fmla="*/ 3260030 h 4470553"/>
                <a:gd name="connsiteX1" fmla="*/ 0 w 2826881"/>
                <a:gd name="connsiteY1" fmla="*/ 3384683 h 4470553"/>
                <a:gd name="connsiteX2" fmla="*/ 0 w 2826881"/>
                <a:gd name="connsiteY2" fmla="*/ 3529331 h 4470553"/>
                <a:gd name="connsiteX3" fmla="*/ 0 w 2826881"/>
                <a:gd name="connsiteY3" fmla="*/ 4113841 h 4470553"/>
                <a:gd name="connsiteX4" fmla="*/ 0 w 2826881"/>
                <a:gd name="connsiteY4" fmla="*/ 4470553 h 4470553"/>
                <a:gd name="connsiteX5" fmla="*/ 1713210 w 2826881"/>
                <a:gd name="connsiteY5" fmla="*/ 4470553 h 4470553"/>
                <a:gd name="connsiteX6" fmla="*/ 1891567 w 2826881"/>
                <a:gd name="connsiteY6" fmla="*/ 4292197 h 4470553"/>
                <a:gd name="connsiteX7" fmla="*/ 1891567 w 2826881"/>
                <a:gd name="connsiteY7" fmla="*/ 4292197 h 4470553"/>
                <a:gd name="connsiteX8" fmla="*/ 1713211 w 2826881"/>
                <a:gd name="connsiteY8" fmla="*/ 4113841 h 4470553"/>
                <a:gd name="connsiteX9" fmla="*/ 813536 w 2826881"/>
                <a:gd name="connsiteY9" fmla="*/ 4113841 h 4470553"/>
                <a:gd name="connsiteX10" fmla="*/ 625836 w 2826881"/>
                <a:gd name="connsiteY10" fmla="*/ 4113841 h 4470553"/>
                <a:gd name="connsiteX11" fmla="*/ 455070 w 2826881"/>
                <a:gd name="connsiteY11" fmla="*/ 3943075 h 4470553"/>
                <a:gd name="connsiteX12" fmla="*/ 625836 w 2826881"/>
                <a:gd name="connsiteY12" fmla="*/ 3772310 h 4470553"/>
                <a:gd name="connsiteX13" fmla="*/ 813536 w 2826881"/>
                <a:gd name="connsiteY13" fmla="*/ 3772310 h 4470553"/>
                <a:gd name="connsiteX14" fmla="*/ 2656115 w 2826881"/>
                <a:gd name="connsiteY14" fmla="*/ 3772310 h 4470553"/>
                <a:gd name="connsiteX15" fmla="*/ 2826880 w 2826881"/>
                <a:gd name="connsiteY15" fmla="*/ 3601545 h 4470553"/>
                <a:gd name="connsiteX16" fmla="*/ 2656115 w 2826881"/>
                <a:gd name="connsiteY16" fmla="*/ 3430779 h 4470553"/>
                <a:gd name="connsiteX17" fmla="*/ 2452322 w 2826881"/>
                <a:gd name="connsiteY17" fmla="*/ 3430779 h 4470553"/>
                <a:gd name="connsiteX18" fmla="*/ 813536 w 2826881"/>
                <a:gd name="connsiteY18" fmla="*/ 3430779 h 4470553"/>
                <a:gd name="connsiteX19" fmla="*/ 170764 w 2826881"/>
                <a:gd name="connsiteY19" fmla="*/ 3430779 h 4470553"/>
                <a:gd name="connsiteX20" fmla="*/ 3468 w 2826881"/>
                <a:gd name="connsiteY20" fmla="*/ 3294430 h 4470553"/>
                <a:gd name="connsiteX21" fmla="*/ 0 w 2826881"/>
                <a:gd name="connsiteY21" fmla="*/ 2746989 h 4470553"/>
                <a:gd name="connsiteX22" fmla="*/ 0 w 2826881"/>
                <a:gd name="connsiteY22" fmla="*/ 3088519 h 4470553"/>
                <a:gd name="connsiteX23" fmla="*/ 0 w 2826881"/>
                <a:gd name="connsiteY23" fmla="*/ 3260000 h 4470553"/>
                <a:gd name="connsiteX24" fmla="*/ 3468 w 2826881"/>
                <a:gd name="connsiteY24" fmla="*/ 3225599 h 4470553"/>
                <a:gd name="connsiteX25" fmla="*/ 170764 w 2826881"/>
                <a:gd name="connsiteY25" fmla="*/ 3089249 h 4470553"/>
                <a:gd name="connsiteX26" fmla="*/ 199300 w 2826881"/>
                <a:gd name="connsiteY26" fmla="*/ 3089249 h 4470553"/>
                <a:gd name="connsiteX27" fmla="*/ 199300 w 2826881"/>
                <a:gd name="connsiteY27" fmla="*/ 3088519 h 4470553"/>
                <a:gd name="connsiteX28" fmla="*/ 242110 w 2826881"/>
                <a:gd name="connsiteY28" fmla="*/ 3088519 h 4470553"/>
                <a:gd name="connsiteX29" fmla="*/ 412874 w 2826881"/>
                <a:gd name="connsiteY29" fmla="*/ 2917754 h 4470553"/>
                <a:gd name="connsiteX30" fmla="*/ 242110 w 2826881"/>
                <a:gd name="connsiteY30" fmla="*/ 2746989 h 4470553"/>
                <a:gd name="connsiteX31" fmla="*/ 0 w 2826881"/>
                <a:gd name="connsiteY31" fmla="*/ 1922876 h 4470553"/>
                <a:gd name="connsiteX32" fmla="*/ 0 w 2826881"/>
                <a:gd name="connsiteY32" fmla="*/ 2435894 h 4470553"/>
                <a:gd name="connsiteX33" fmla="*/ 1189288 w 2826881"/>
                <a:gd name="connsiteY33" fmla="*/ 2435894 h 4470553"/>
                <a:gd name="connsiteX34" fmla="*/ 1360053 w 2826881"/>
                <a:gd name="connsiteY34" fmla="*/ 2265129 h 4470553"/>
                <a:gd name="connsiteX35" fmla="*/ 1189288 w 2826881"/>
                <a:gd name="connsiteY35" fmla="*/ 2094364 h 4470553"/>
                <a:gd name="connsiteX36" fmla="*/ 1103255 w 2826881"/>
                <a:gd name="connsiteY36" fmla="*/ 2094364 h 4470553"/>
                <a:gd name="connsiteX37" fmla="*/ 1103255 w 2826881"/>
                <a:gd name="connsiteY37" fmla="*/ 2093634 h 4470553"/>
                <a:gd name="connsiteX38" fmla="*/ 170765 w 2826881"/>
                <a:gd name="connsiteY38" fmla="*/ 2093634 h 4470553"/>
                <a:gd name="connsiteX39" fmla="*/ 3468 w 2826881"/>
                <a:gd name="connsiteY39" fmla="*/ 1957284 h 4470553"/>
                <a:gd name="connsiteX40" fmla="*/ 0 w 2826881"/>
                <a:gd name="connsiteY40" fmla="*/ 530369 h 4470553"/>
                <a:gd name="connsiteX41" fmla="*/ 0 w 2826881"/>
                <a:gd name="connsiteY41" fmla="*/ 1409843 h 4470553"/>
                <a:gd name="connsiteX42" fmla="*/ 0 w 2826881"/>
                <a:gd name="connsiteY42" fmla="*/ 1922862 h 4470553"/>
                <a:gd name="connsiteX43" fmla="*/ 3468 w 2826881"/>
                <a:gd name="connsiteY43" fmla="*/ 1888454 h 4470553"/>
                <a:gd name="connsiteX44" fmla="*/ 170765 w 2826881"/>
                <a:gd name="connsiteY44" fmla="*/ 1752104 h 4470553"/>
                <a:gd name="connsiteX45" fmla="*/ 1103255 w 2826881"/>
                <a:gd name="connsiteY45" fmla="*/ 1752104 h 4470553"/>
                <a:gd name="connsiteX46" fmla="*/ 1103255 w 2826881"/>
                <a:gd name="connsiteY46" fmla="*/ 1751374 h 4470553"/>
                <a:gd name="connsiteX47" fmla="*/ 1720802 w 2826881"/>
                <a:gd name="connsiteY47" fmla="*/ 1751374 h 4470553"/>
                <a:gd name="connsiteX48" fmla="*/ 1891567 w 2826881"/>
                <a:gd name="connsiteY48" fmla="*/ 1580608 h 4470553"/>
                <a:gd name="connsiteX49" fmla="*/ 1720802 w 2826881"/>
                <a:gd name="connsiteY49" fmla="*/ 1409843 h 4470553"/>
                <a:gd name="connsiteX50" fmla="*/ 846055 w 2826881"/>
                <a:gd name="connsiteY50" fmla="*/ 1409843 h 4470553"/>
                <a:gd name="connsiteX51" fmla="*/ 638538 w 2826881"/>
                <a:gd name="connsiteY51" fmla="*/ 1409843 h 4470553"/>
                <a:gd name="connsiteX52" fmla="*/ 455070 w 2826881"/>
                <a:gd name="connsiteY52" fmla="*/ 1226376 h 4470553"/>
                <a:gd name="connsiteX53" fmla="*/ 601563 w 2826881"/>
                <a:gd name="connsiteY53" fmla="*/ 1046636 h 4470553"/>
                <a:gd name="connsiteX54" fmla="*/ 636124 w 2826881"/>
                <a:gd name="connsiteY54" fmla="*/ 1043151 h 4470553"/>
                <a:gd name="connsiteX55" fmla="*/ 2655873 w 2826881"/>
                <a:gd name="connsiteY55" fmla="*/ 1043151 h 4470553"/>
                <a:gd name="connsiteX56" fmla="*/ 2826881 w 2826881"/>
                <a:gd name="connsiteY56" fmla="*/ 872143 h 4470553"/>
                <a:gd name="connsiteX57" fmla="*/ 2655873 w 2826881"/>
                <a:gd name="connsiteY57" fmla="*/ 701134 h 4470553"/>
                <a:gd name="connsiteX58" fmla="*/ 374801 w 2826881"/>
                <a:gd name="connsiteY58" fmla="*/ 701134 h 4470553"/>
                <a:gd name="connsiteX59" fmla="*/ 372388 w 2826881"/>
                <a:gd name="connsiteY59" fmla="*/ 701378 h 4470553"/>
                <a:gd name="connsiteX60" fmla="*/ 171009 w 2826881"/>
                <a:gd name="connsiteY60" fmla="*/ 701378 h 4470553"/>
                <a:gd name="connsiteX61" fmla="*/ 0 w 2826881"/>
                <a:gd name="connsiteY61" fmla="*/ 530369 h 4470553"/>
                <a:gd name="connsiteX62" fmla="*/ 0 w 2826881"/>
                <a:gd name="connsiteY62" fmla="*/ 0 h 4470553"/>
                <a:gd name="connsiteX63" fmla="*/ 0 w 2826881"/>
                <a:gd name="connsiteY63" fmla="*/ 359361 h 4470553"/>
                <a:gd name="connsiteX64" fmla="*/ 0 w 2826881"/>
                <a:gd name="connsiteY64" fmla="*/ 530369 h 4470553"/>
                <a:gd name="connsiteX65" fmla="*/ 171009 w 2826881"/>
                <a:gd name="connsiteY65" fmla="*/ 359361 h 4470553"/>
                <a:gd name="connsiteX66" fmla="*/ 233193 w 2826881"/>
                <a:gd name="connsiteY66" fmla="*/ 359361 h 4470553"/>
                <a:gd name="connsiteX67" fmla="*/ 243664 w 2826881"/>
                <a:gd name="connsiteY67" fmla="*/ 359361 h 4470553"/>
                <a:gd name="connsiteX68" fmla="*/ 243664 w 2826881"/>
                <a:gd name="connsiteY68" fmla="*/ 358306 h 4470553"/>
                <a:gd name="connsiteX69" fmla="*/ 269406 w 2826881"/>
                <a:gd name="connsiteY69" fmla="*/ 355711 h 4470553"/>
                <a:gd name="connsiteX70" fmla="*/ 412874 w 2826881"/>
                <a:gd name="connsiteY70" fmla="*/ 179680 h 4470553"/>
                <a:gd name="connsiteX71" fmla="*/ 233193 w 2826881"/>
                <a:gd name="connsiteY71" fmla="*/ 0 h 44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26881" h="4470553">
                  <a:moveTo>
                    <a:pt x="0" y="3260030"/>
                  </a:moveTo>
                  <a:lnTo>
                    <a:pt x="0" y="3384683"/>
                  </a:lnTo>
                  <a:lnTo>
                    <a:pt x="0" y="3529331"/>
                  </a:lnTo>
                  <a:lnTo>
                    <a:pt x="0" y="4113841"/>
                  </a:lnTo>
                  <a:lnTo>
                    <a:pt x="0" y="4470553"/>
                  </a:lnTo>
                  <a:lnTo>
                    <a:pt x="1713210" y="4470553"/>
                  </a:lnTo>
                  <a:cubicBezTo>
                    <a:pt x="1811714" y="4470553"/>
                    <a:pt x="1891567" y="4390700"/>
                    <a:pt x="1891567" y="4292197"/>
                  </a:cubicBezTo>
                  <a:lnTo>
                    <a:pt x="1891567" y="4292197"/>
                  </a:lnTo>
                  <a:cubicBezTo>
                    <a:pt x="1891567" y="4193693"/>
                    <a:pt x="1811714" y="4113841"/>
                    <a:pt x="1713211" y="4113841"/>
                  </a:cubicBezTo>
                  <a:lnTo>
                    <a:pt x="813536" y="4113841"/>
                  </a:lnTo>
                  <a:lnTo>
                    <a:pt x="625836" y="4113841"/>
                  </a:lnTo>
                  <a:cubicBezTo>
                    <a:pt x="531524" y="4113841"/>
                    <a:pt x="455070" y="4037386"/>
                    <a:pt x="455070" y="3943075"/>
                  </a:cubicBezTo>
                  <a:cubicBezTo>
                    <a:pt x="455070" y="3848764"/>
                    <a:pt x="531524" y="3772310"/>
                    <a:pt x="625836" y="3772310"/>
                  </a:cubicBezTo>
                  <a:lnTo>
                    <a:pt x="813536" y="3772310"/>
                  </a:lnTo>
                  <a:lnTo>
                    <a:pt x="2656115" y="3772310"/>
                  </a:lnTo>
                  <a:cubicBezTo>
                    <a:pt x="2750426" y="3772310"/>
                    <a:pt x="2826880" y="3695856"/>
                    <a:pt x="2826880" y="3601545"/>
                  </a:cubicBezTo>
                  <a:cubicBezTo>
                    <a:pt x="2826880" y="3507234"/>
                    <a:pt x="2750426" y="3430779"/>
                    <a:pt x="2656115" y="3430779"/>
                  </a:cubicBezTo>
                  <a:lnTo>
                    <a:pt x="2452322" y="3430779"/>
                  </a:lnTo>
                  <a:lnTo>
                    <a:pt x="813536" y="3430779"/>
                  </a:lnTo>
                  <a:lnTo>
                    <a:pt x="170764" y="3430779"/>
                  </a:lnTo>
                  <a:cubicBezTo>
                    <a:pt x="88241" y="3430779"/>
                    <a:pt x="19392" y="3372245"/>
                    <a:pt x="3468" y="3294430"/>
                  </a:cubicBezTo>
                  <a:close/>
                  <a:moveTo>
                    <a:pt x="0" y="2746989"/>
                  </a:moveTo>
                  <a:lnTo>
                    <a:pt x="0" y="3088519"/>
                  </a:lnTo>
                  <a:lnTo>
                    <a:pt x="0" y="3260000"/>
                  </a:lnTo>
                  <a:lnTo>
                    <a:pt x="3468" y="3225599"/>
                  </a:lnTo>
                  <a:cubicBezTo>
                    <a:pt x="19392" y="3147785"/>
                    <a:pt x="88241" y="3089249"/>
                    <a:pt x="170764" y="3089249"/>
                  </a:cubicBezTo>
                  <a:lnTo>
                    <a:pt x="199300" y="3089249"/>
                  </a:lnTo>
                  <a:lnTo>
                    <a:pt x="199300" y="3088519"/>
                  </a:lnTo>
                  <a:lnTo>
                    <a:pt x="242110" y="3088519"/>
                  </a:lnTo>
                  <a:cubicBezTo>
                    <a:pt x="336420" y="3088519"/>
                    <a:pt x="412874" y="3012065"/>
                    <a:pt x="412874" y="2917754"/>
                  </a:cubicBezTo>
                  <a:cubicBezTo>
                    <a:pt x="412874" y="2823443"/>
                    <a:pt x="336420" y="2746989"/>
                    <a:pt x="242110" y="2746989"/>
                  </a:cubicBezTo>
                  <a:close/>
                  <a:moveTo>
                    <a:pt x="0" y="1922876"/>
                  </a:moveTo>
                  <a:lnTo>
                    <a:pt x="0" y="2435894"/>
                  </a:lnTo>
                  <a:lnTo>
                    <a:pt x="1189288" y="2435894"/>
                  </a:lnTo>
                  <a:cubicBezTo>
                    <a:pt x="1283599" y="2435894"/>
                    <a:pt x="1360053" y="2359440"/>
                    <a:pt x="1360053" y="2265129"/>
                  </a:cubicBezTo>
                  <a:cubicBezTo>
                    <a:pt x="1360053" y="2170818"/>
                    <a:pt x="1283599" y="2094364"/>
                    <a:pt x="1189288" y="2094364"/>
                  </a:cubicBezTo>
                  <a:lnTo>
                    <a:pt x="1103255" y="2094364"/>
                  </a:lnTo>
                  <a:lnTo>
                    <a:pt x="1103255" y="2093634"/>
                  </a:lnTo>
                  <a:lnTo>
                    <a:pt x="170765" y="2093634"/>
                  </a:lnTo>
                  <a:cubicBezTo>
                    <a:pt x="88242" y="2093634"/>
                    <a:pt x="19392" y="2035099"/>
                    <a:pt x="3468" y="1957284"/>
                  </a:cubicBezTo>
                  <a:close/>
                  <a:moveTo>
                    <a:pt x="0" y="530369"/>
                  </a:moveTo>
                  <a:lnTo>
                    <a:pt x="0" y="1409843"/>
                  </a:lnTo>
                  <a:lnTo>
                    <a:pt x="0" y="1922862"/>
                  </a:lnTo>
                  <a:lnTo>
                    <a:pt x="3468" y="1888454"/>
                  </a:lnTo>
                  <a:cubicBezTo>
                    <a:pt x="19392" y="1810639"/>
                    <a:pt x="88242" y="1752104"/>
                    <a:pt x="170765" y="1752104"/>
                  </a:cubicBezTo>
                  <a:lnTo>
                    <a:pt x="1103255" y="1752104"/>
                  </a:lnTo>
                  <a:lnTo>
                    <a:pt x="1103255" y="1751374"/>
                  </a:lnTo>
                  <a:lnTo>
                    <a:pt x="1720802" y="1751374"/>
                  </a:lnTo>
                  <a:cubicBezTo>
                    <a:pt x="1815113" y="1751374"/>
                    <a:pt x="1891567" y="1674920"/>
                    <a:pt x="1891567" y="1580608"/>
                  </a:cubicBezTo>
                  <a:cubicBezTo>
                    <a:pt x="1891567" y="1486297"/>
                    <a:pt x="1815113" y="1409843"/>
                    <a:pt x="1720802" y="1409843"/>
                  </a:cubicBezTo>
                  <a:lnTo>
                    <a:pt x="846055" y="1409843"/>
                  </a:lnTo>
                  <a:lnTo>
                    <a:pt x="638538" y="1409843"/>
                  </a:lnTo>
                  <a:cubicBezTo>
                    <a:pt x="537212" y="1409843"/>
                    <a:pt x="455070" y="1327702"/>
                    <a:pt x="455070" y="1226376"/>
                  </a:cubicBezTo>
                  <a:cubicBezTo>
                    <a:pt x="455070" y="1137715"/>
                    <a:pt x="517959" y="1063743"/>
                    <a:pt x="601563" y="1046636"/>
                  </a:cubicBezTo>
                  <a:lnTo>
                    <a:pt x="636124" y="1043151"/>
                  </a:lnTo>
                  <a:lnTo>
                    <a:pt x="2655873" y="1043151"/>
                  </a:lnTo>
                  <a:cubicBezTo>
                    <a:pt x="2750318" y="1043151"/>
                    <a:pt x="2826881" y="966588"/>
                    <a:pt x="2826881" y="872143"/>
                  </a:cubicBezTo>
                  <a:cubicBezTo>
                    <a:pt x="2826881" y="777698"/>
                    <a:pt x="2750318" y="701134"/>
                    <a:pt x="2655873" y="701134"/>
                  </a:cubicBezTo>
                  <a:lnTo>
                    <a:pt x="374801" y="701134"/>
                  </a:lnTo>
                  <a:lnTo>
                    <a:pt x="372388" y="701378"/>
                  </a:lnTo>
                  <a:lnTo>
                    <a:pt x="171009" y="701378"/>
                  </a:lnTo>
                  <a:cubicBezTo>
                    <a:pt x="76563" y="701378"/>
                    <a:pt x="0" y="624814"/>
                    <a:pt x="0" y="530369"/>
                  </a:cubicBezTo>
                  <a:close/>
                  <a:moveTo>
                    <a:pt x="0" y="0"/>
                  </a:moveTo>
                  <a:lnTo>
                    <a:pt x="0" y="359361"/>
                  </a:lnTo>
                  <a:lnTo>
                    <a:pt x="0" y="530369"/>
                  </a:lnTo>
                  <a:cubicBezTo>
                    <a:pt x="0" y="435924"/>
                    <a:pt x="76563" y="359361"/>
                    <a:pt x="171009" y="359361"/>
                  </a:cubicBezTo>
                  <a:lnTo>
                    <a:pt x="233193" y="359361"/>
                  </a:lnTo>
                  <a:lnTo>
                    <a:pt x="243664" y="359361"/>
                  </a:lnTo>
                  <a:lnTo>
                    <a:pt x="243664" y="358306"/>
                  </a:lnTo>
                  <a:lnTo>
                    <a:pt x="269406" y="355711"/>
                  </a:lnTo>
                  <a:cubicBezTo>
                    <a:pt x="351283" y="338956"/>
                    <a:pt x="412874" y="266511"/>
                    <a:pt x="412874" y="179680"/>
                  </a:cubicBezTo>
                  <a:cubicBezTo>
                    <a:pt x="412874" y="80445"/>
                    <a:pt x="332428" y="0"/>
                    <a:pt x="23319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9815453"/>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2814533588"/>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128934197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00377054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46993341"/>
      </p:ext>
    </p:extLst>
  </p:cSld>
  <p:clrMapOvr>
    <a:masterClrMapping/>
  </p:clrMapOvr>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895287204"/>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11" name="Image 10" descr="Une image contenant bâtiment, extérieur, terrain, chien&#10;&#10;Description générée automatiquement">
            <a:extLst>
              <a:ext uri="{FF2B5EF4-FFF2-40B4-BE49-F238E27FC236}">
                <a16:creationId xmlns:a16="http://schemas.microsoft.com/office/drawing/2014/main" id="{09D78EAB-0A11-4BDA-B959-B8CA557031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0872" t="13826" r="3987" b="4511"/>
          <a:stretch/>
        </p:blipFill>
        <p:spPr>
          <a:xfrm>
            <a:off x="7759700" y="0"/>
            <a:ext cx="4428461" cy="6864870"/>
          </a:xfrm>
          <a:prstGeom prst="rect">
            <a:avLst/>
          </a:prstGeom>
        </p:spPr>
      </p:pic>
      <p:sp>
        <p:nvSpPr>
          <p:cNvPr id="12" name="Forme libre : forme 11">
            <a:extLst>
              <a:ext uri="{FF2B5EF4-FFF2-40B4-BE49-F238E27FC236}">
                <a16:creationId xmlns:a16="http://schemas.microsoft.com/office/drawing/2014/main" id="{09713BA0-ED50-48E7-98AD-97C37D4BA0CC}"/>
              </a:ext>
            </a:extLst>
          </p:cNvPr>
          <p:cNvSpPr/>
          <p:nvPr userDrawn="1"/>
        </p:nvSpPr>
        <p:spPr>
          <a:xfrm>
            <a:off x="9848297" y="0"/>
            <a:ext cx="2339865" cy="68580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3" name="Forme libre : forme 12">
            <a:extLst>
              <a:ext uri="{FF2B5EF4-FFF2-40B4-BE49-F238E27FC236}">
                <a16:creationId xmlns:a16="http://schemas.microsoft.com/office/drawing/2014/main" id="{A4131F5B-BA43-4D9D-9D85-08747E05A791}"/>
              </a:ext>
            </a:extLst>
          </p:cNvPr>
          <p:cNvSpPr/>
          <p:nvPr userDrawn="1"/>
        </p:nvSpPr>
        <p:spPr>
          <a:xfrm>
            <a:off x="7575362" y="-732"/>
            <a:ext cx="2225200" cy="686322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3389997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8" fmla="*/ 0 w 7959252"/>
              <a:gd name="connsiteY8" fmla="*/ 0 h 6459449"/>
              <a:gd name="connsiteX0" fmla="*/ 0 w 8544446"/>
              <a:gd name="connsiteY0" fmla="*/ 0 h 6459449"/>
              <a:gd name="connsiteX1" fmla="*/ 1144087 w 8544446"/>
              <a:gd name="connsiteY1" fmla="*/ 0 h 6459449"/>
              <a:gd name="connsiteX2" fmla="*/ 1144087 w 8544446"/>
              <a:gd name="connsiteY2" fmla="*/ 12227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44087 w 8544446"/>
              <a:gd name="connsiteY1" fmla="*/ 0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16661 w 8544446"/>
              <a:gd name="connsiteY1" fmla="*/ 15665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9143 w 8544446"/>
              <a:gd name="connsiteY0" fmla="*/ 3436 h 6449459"/>
              <a:gd name="connsiteX1" fmla="*/ 1116661 w 8544446"/>
              <a:gd name="connsiteY1" fmla="*/ 5675 h 6449459"/>
              <a:gd name="connsiteX2" fmla="*/ 2506492 w 8544446"/>
              <a:gd name="connsiteY2" fmla="*/ 0 h 6449459"/>
              <a:gd name="connsiteX3" fmla="*/ 8544446 w 8544446"/>
              <a:gd name="connsiteY3" fmla="*/ 2237 h 6449459"/>
              <a:gd name="connsiteX4" fmla="*/ 3389997 w 8544446"/>
              <a:gd name="connsiteY4" fmla="*/ 6449459 h 6449459"/>
              <a:gd name="connsiteX5" fmla="*/ 494214 w 8544446"/>
              <a:gd name="connsiteY5" fmla="*/ 6449459 h 6449459"/>
              <a:gd name="connsiteX6" fmla="*/ 494214 w 8544446"/>
              <a:gd name="connsiteY6" fmla="*/ 6437231 h 6449459"/>
              <a:gd name="connsiteX7" fmla="*/ 0 w 8544446"/>
              <a:gd name="connsiteY7" fmla="*/ 6437231 h 6449459"/>
              <a:gd name="connsiteX8" fmla="*/ 9143 w 8544446"/>
              <a:gd name="connsiteY8" fmla="*/ 3436 h 644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446" h="6449459">
                <a:moveTo>
                  <a:pt x="9143" y="3436"/>
                </a:moveTo>
                <a:lnTo>
                  <a:pt x="1116661" y="5675"/>
                </a:lnTo>
                <a:lnTo>
                  <a:pt x="2506492" y="0"/>
                </a:lnTo>
                <a:lnTo>
                  <a:pt x="8544446" y="2237"/>
                </a:lnTo>
                <a:lnTo>
                  <a:pt x="3389997" y="6449459"/>
                </a:lnTo>
                <a:lnTo>
                  <a:pt x="494214" y="6449459"/>
                </a:lnTo>
                <a:lnTo>
                  <a:pt x="494214" y="6437231"/>
                </a:lnTo>
                <a:lnTo>
                  <a:pt x="0" y="6437231"/>
                </a:lnTo>
                <a:cubicBezTo>
                  <a:pt x="3048" y="4292633"/>
                  <a:pt x="6095" y="2148034"/>
                  <a:pt x="9143" y="3436"/>
                </a:cubicBezTo>
                <a:close/>
              </a:path>
            </a:pathLst>
          </a:custGeom>
          <a:solidFill>
            <a:srgbClr val="19194B">
              <a:alpha val="70000"/>
            </a:srgb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4" name="Forme libre : forme 13">
            <a:extLst>
              <a:ext uri="{FF2B5EF4-FFF2-40B4-BE49-F238E27FC236}">
                <a16:creationId xmlns:a16="http://schemas.microsoft.com/office/drawing/2014/main" id="{31F4F027-5065-4A56-B21B-E2B63CD41585}"/>
              </a:ext>
            </a:extLst>
          </p:cNvPr>
          <p:cNvSpPr/>
          <p:nvPr userDrawn="1"/>
        </p:nvSpPr>
        <p:spPr>
          <a:xfrm>
            <a:off x="7575362" y="-3114"/>
            <a:ext cx="1732224" cy="686891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83388"/>
              <a:gd name="connsiteX1" fmla="*/ 1144087 w 7959252"/>
              <a:gd name="connsiteY1" fmla="*/ 0 h 6483388"/>
              <a:gd name="connsiteX2" fmla="*/ 1144087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1078440 w 7959252"/>
              <a:gd name="connsiteY2" fmla="*/ 21215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6 w 7959252"/>
              <a:gd name="connsiteY1" fmla="*/ 4493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78895"/>
              <a:gd name="connsiteX1" fmla="*/ 1144086 w 7959252"/>
              <a:gd name="connsiteY1" fmla="*/ 0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0 h 6478895"/>
              <a:gd name="connsiteX1" fmla="*/ 1122206 w 7959252"/>
              <a:gd name="connsiteY1" fmla="*/ 4493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74402"/>
              <a:gd name="connsiteX1" fmla="*/ 1122206 w 7959252"/>
              <a:gd name="connsiteY1" fmla="*/ 0 h 6474402"/>
              <a:gd name="connsiteX2" fmla="*/ 2391409 w 7959252"/>
              <a:gd name="connsiteY2" fmla="*/ 3241 h 6474402"/>
              <a:gd name="connsiteX3" fmla="*/ 7959252 w 7959252"/>
              <a:gd name="connsiteY3" fmla="*/ 3241 h 6474402"/>
              <a:gd name="connsiteX4" fmla="*/ 1887335 w 7959252"/>
              <a:gd name="connsiteY4" fmla="*/ 6474402 h 6474402"/>
              <a:gd name="connsiteX5" fmla="*/ 494214 w 7959252"/>
              <a:gd name="connsiteY5" fmla="*/ 6450463 h 6474402"/>
              <a:gd name="connsiteX6" fmla="*/ 494214 w 7959252"/>
              <a:gd name="connsiteY6" fmla="*/ 6438235 h 6474402"/>
              <a:gd name="connsiteX7" fmla="*/ 0 w 7959252"/>
              <a:gd name="connsiteY7" fmla="*/ 6438235 h 6474402"/>
              <a:gd name="connsiteX8" fmla="*/ 0 w 7959252"/>
              <a:gd name="connsiteY8" fmla="*/ 2248 h 6474402"/>
              <a:gd name="connsiteX0" fmla="*/ 0 w 7959252"/>
              <a:gd name="connsiteY0" fmla="*/ 7994 h 6480148"/>
              <a:gd name="connsiteX1" fmla="*/ 1122206 w 7959252"/>
              <a:gd name="connsiteY1" fmla="*/ 5746 h 6480148"/>
              <a:gd name="connsiteX2" fmla="*/ 2380464 w 7959252"/>
              <a:gd name="connsiteY2" fmla="*/ 0 h 6480148"/>
              <a:gd name="connsiteX3" fmla="*/ 7959252 w 7959252"/>
              <a:gd name="connsiteY3" fmla="*/ 8987 h 6480148"/>
              <a:gd name="connsiteX4" fmla="*/ 1887335 w 7959252"/>
              <a:gd name="connsiteY4" fmla="*/ 6480148 h 6480148"/>
              <a:gd name="connsiteX5" fmla="*/ 494214 w 7959252"/>
              <a:gd name="connsiteY5" fmla="*/ 6456209 h 6480148"/>
              <a:gd name="connsiteX6" fmla="*/ 494214 w 7959252"/>
              <a:gd name="connsiteY6" fmla="*/ 6443981 h 6480148"/>
              <a:gd name="connsiteX7" fmla="*/ 0 w 7959252"/>
              <a:gd name="connsiteY7" fmla="*/ 6443981 h 6480148"/>
              <a:gd name="connsiteX8" fmla="*/ 0 w 7959252"/>
              <a:gd name="connsiteY8" fmla="*/ 7994 h 6480148"/>
              <a:gd name="connsiteX0" fmla="*/ 0 w 7959252"/>
              <a:gd name="connsiteY0" fmla="*/ 3500 h 6475654"/>
              <a:gd name="connsiteX1" fmla="*/ 1122206 w 7959252"/>
              <a:gd name="connsiteY1" fmla="*/ 1252 h 6475654"/>
              <a:gd name="connsiteX2" fmla="*/ 2380464 w 7959252"/>
              <a:gd name="connsiteY2" fmla="*/ 0 h 6475654"/>
              <a:gd name="connsiteX3" fmla="*/ 7959252 w 7959252"/>
              <a:gd name="connsiteY3" fmla="*/ 4493 h 6475654"/>
              <a:gd name="connsiteX4" fmla="*/ 1887335 w 7959252"/>
              <a:gd name="connsiteY4" fmla="*/ 6475654 h 6475654"/>
              <a:gd name="connsiteX5" fmla="*/ 494214 w 7959252"/>
              <a:gd name="connsiteY5" fmla="*/ 6451715 h 6475654"/>
              <a:gd name="connsiteX6" fmla="*/ 494214 w 7959252"/>
              <a:gd name="connsiteY6" fmla="*/ 6439487 h 6475654"/>
              <a:gd name="connsiteX7" fmla="*/ 0 w 7959252"/>
              <a:gd name="connsiteY7" fmla="*/ 6439487 h 6475654"/>
              <a:gd name="connsiteX8" fmla="*/ 0 w 7959252"/>
              <a:gd name="connsiteY8" fmla="*/ 3500 h 6475654"/>
              <a:gd name="connsiteX0" fmla="*/ 0 w 7959252"/>
              <a:gd name="connsiteY0" fmla="*/ 0 h 6478895"/>
              <a:gd name="connsiteX1" fmla="*/ 1122206 w 7959252"/>
              <a:gd name="connsiteY1" fmla="*/ 4493 h 6478895"/>
              <a:gd name="connsiteX2" fmla="*/ 2380464 w 7959252"/>
              <a:gd name="connsiteY2" fmla="*/ 3241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81143"/>
              <a:gd name="connsiteX1" fmla="*/ 1133151 w 7959252"/>
              <a:gd name="connsiteY1" fmla="*/ 0 h 6481143"/>
              <a:gd name="connsiteX2" fmla="*/ 2380464 w 7959252"/>
              <a:gd name="connsiteY2" fmla="*/ 5489 h 6481143"/>
              <a:gd name="connsiteX3" fmla="*/ 7959252 w 7959252"/>
              <a:gd name="connsiteY3" fmla="*/ 9982 h 6481143"/>
              <a:gd name="connsiteX4" fmla="*/ 1887335 w 7959252"/>
              <a:gd name="connsiteY4" fmla="*/ 6481143 h 6481143"/>
              <a:gd name="connsiteX5" fmla="*/ 494214 w 7959252"/>
              <a:gd name="connsiteY5" fmla="*/ 6457204 h 6481143"/>
              <a:gd name="connsiteX6" fmla="*/ 494214 w 7959252"/>
              <a:gd name="connsiteY6" fmla="*/ 6444976 h 6481143"/>
              <a:gd name="connsiteX7" fmla="*/ 0 w 7959252"/>
              <a:gd name="connsiteY7" fmla="*/ 6444976 h 6481143"/>
              <a:gd name="connsiteX8" fmla="*/ 0 w 7959252"/>
              <a:gd name="connsiteY8" fmla="*/ 2248 h 648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9252" h="6481143">
                <a:moveTo>
                  <a:pt x="0" y="2248"/>
                </a:moveTo>
                <a:lnTo>
                  <a:pt x="1133151" y="0"/>
                </a:lnTo>
                <a:lnTo>
                  <a:pt x="2380464" y="5489"/>
                </a:lnTo>
                <a:lnTo>
                  <a:pt x="7959252" y="9982"/>
                </a:lnTo>
                <a:lnTo>
                  <a:pt x="1887335" y="6481143"/>
                </a:lnTo>
                <a:lnTo>
                  <a:pt x="494214" y="6457204"/>
                </a:lnTo>
                <a:lnTo>
                  <a:pt x="494214" y="6444976"/>
                </a:lnTo>
                <a:lnTo>
                  <a:pt x="0" y="6444976"/>
                </a:lnTo>
                <a:lnTo>
                  <a:pt x="0" y="2248"/>
                </a:lnTo>
                <a:close/>
              </a:path>
            </a:pathLst>
          </a:custGeom>
          <a:solidFill>
            <a:srgbClr val="161B3B"/>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5" name="Forme libre : forme 14">
            <a:extLst>
              <a:ext uri="{FF2B5EF4-FFF2-40B4-BE49-F238E27FC236}">
                <a16:creationId xmlns:a16="http://schemas.microsoft.com/office/drawing/2014/main" id="{F188C814-3EC4-4CE9-BC49-4047ACB185E0}"/>
              </a:ext>
            </a:extLst>
          </p:cNvPr>
          <p:cNvSpPr/>
          <p:nvPr userDrawn="1"/>
        </p:nvSpPr>
        <p:spPr>
          <a:xfrm>
            <a:off x="10506074" y="1638300"/>
            <a:ext cx="1682087" cy="52197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pic>
        <p:nvPicPr>
          <p:cNvPr id="16" name="Image 15">
            <a:extLst>
              <a:ext uri="{FF2B5EF4-FFF2-40B4-BE49-F238E27FC236}">
                <a16:creationId xmlns:a16="http://schemas.microsoft.com/office/drawing/2014/main" id="{40A71BD9-3BF2-4CAD-9D54-D8ECD2C7D02C}"/>
              </a:ext>
            </a:extLst>
          </p:cNvPr>
          <p:cNvPicPr>
            <a:picLocks noChangeAspect="1"/>
          </p:cNvPicPr>
          <p:nvPr userDrawn="1"/>
        </p:nvPicPr>
        <p:blipFill rotWithShape="1">
          <a:blip r:embed="rId3" cstate="print">
            <a:duotone>
              <a:prstClr val="black"/>
              <a:srgbClr val="19194B">
                <a:tint val="45000"/>
                <a:satMod val="400000"/>
              </a:srgbClr>
            </a:duotone>
            <a:extLst>
              <a:ext uri="{28A0092B-C50C-407E-A947-70E740481C1C}">
                <a14:useLocalDpi xmlns:a14="http://schemas.microsoft.com/office/drawing/2010/main" val="0"/>
              </a:ext>
            </a:extLst>
          </a:blip>
          <a:srcRect r="89476" b="-12098"/>
          <a:stretch/>
        </p:blipFill>
        <p:spPr>
          <a:xfrm rot="21276333">
            <a:off x="10336241" y="1047860"/>
            <a:ext cx="441872" cy="441612"/>
          </a:xfrm>
          <a:prstGeom prst="rect">
            <a:avLst/>
          </a:prstGeom>
        </p:spPr>
      </p:pic>
    </p:spTree>
    <p:extLst>
      <p:ext uri="{BB962C8B-B14F-4D97-AF65-F5344CB8AC3E}">
        <p14:creationId xmlns:p14="http://schemas.microsoft.com/office/powerpoint/2010/main" val="1869362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663563445"/>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38116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2193604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4001710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839396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268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4836F5-4626-4921-9780-81039CD51713}"/>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Tree>
    <p:extLst>
      <p:ext uri="{BB962C8B-B14F-4D97-AF65-F5344CB8AC3E}">
        <p14:creationId xmlns:p14="http://schemas.microsoft.com/office/powerpoint/2010/main" val="34226983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Title Placeholder 1">
            <a:extLst>
              <a:ext uri="{FF2B5EF4-FFF2-40B4-BE49-F238E27FC236}">
                <a16:creationId xmlns:a16="http://schemas.microsoft.com/office/drawing/2014/main" id="{E916F113-50F6-4C5C-A977-9D709E56888E}"/>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5042150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273929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038790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47FF9B19-D3BA-4608-AA85-C48A06C5619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80503159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487895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B9FD28EA-5149-4305-81AD-3747B8EBF34B}"/>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38953694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BF38BC99-4F6C-4148-9AC1-D836ACE116E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28278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04844770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89524" y="3881321"/>
            <a:ext cx="2610198"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C00196BA-2302-4C18-9EDE-4334BEE05C63}"/>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28612654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 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D05F13B0-73AC-4F3F-AA3A-D3EF5E2EF44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9362553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DAB6AC99-5FCF-4530-9390-85534384333D}"/>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56074799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17439407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0162098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655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851410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ructured dark blue background">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688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white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568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blue backgroun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7541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black background">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8047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725375531"/>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89925350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30030982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188"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6833"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6833"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391492819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3" y="1063667"/>
            <a:ext cx="4621715"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59962"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89254796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714"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7359"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7359"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5661391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2587773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54035856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619814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943193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3836254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it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3301556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hit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2697433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hit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392005976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chapter separato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7" name="Footer Placeholder 4">
            <a:extLst>
              <a:ext uri="{FF2B5EF4-FFF2-40B4-BE49-F238E27FC236}">
                <a16:creationId xmlns:a16="http://schemas.microsoft.com/office/drawing/2014/main" id="{041AC990-5A59-4A6F-B322-56C61BDC4DFE}"/>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8" name="Slide Number Placeholder 5">
            <a:extLst>
              <a:ext uri="{FF2B5EF4-FFF2-40B4-BE49-F238E27FC236}">
                <a16:creationId xmlns:a16="http://schemas.microsoft.com/office/drawing/2014/main" id="{BE7D609E-E3CA-4168-AB8B-90BF50DB91B1}"/>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9A139604-630F-44DF-8CA8-281F2CF41D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34931567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15632127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95529104"/>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2108232"/>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3617258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76427452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49710959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784532651"/>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788044366"/>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29421834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98909229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62425102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8316587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905928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83113507"/>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9650986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401528335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55493103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413644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5191256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780634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162410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3198925777"/>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19299993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165244101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78120142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528183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54431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4392332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5901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2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87942"/>
            <a:ext cx="10058400" cy="868680"/>
          </a:xfrm>
        </p:spPr>
        <p:txBody>
          <a:bodyPr anchor="b"/>
          <a:lstStyle>
            <a:lvl1pPr>
              <a:defRPr/>
            </a:lvl1pPr>
          </a:lstStyle>
          <a:p>
            <a:r>
              <a:rPr lang="en-US"/>
              <a:t>Click to Add</a:t>
            </a:r>
            <a:br>
              <a:rPr lang="en-US"/>
            </a:br>
            <a:r>
              <a:rPr lang="en-US"/>
              <a:t>Two-Line Title</a:t>
            </a:r>
          </a:p>
        </p:txBody>
      </p:sp>
      <p:sp>
        <p:nvSpPr>
          <p:cNvPr id="5" name="Rectangle 4"/>
          <p:cNvSpPr/>
          <p:nvPr userDrawn="1"/>
        </p:nvSpPr>
        <p:spPr>
          <a:xfrm>
            <a:off x="383369" y="1228187"/>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7" name="Footer Placeholder 6"/>
          <p:cNvSpPr>
            <a:spLocks noGrp="1"/>
          </p:cNvSpPr>
          <p:nvPr>
            <p:ph type="ftr" sz="quarter" idx="10"/>
          </p:nvPr>
        </p:nvSpPr>
        <p:spPr/>
        <p:txBody>
          <a:bodyPr/>
          <a:lstStyle>
            <a:lvl1pPr>
              <a:defRPr>
                <a:latin typeface="MetricHPE Light" panose="020B0303030202060203" pitchFamily="34" charset="0"/>
              </a:defRPr>
            </a:lvl1pPr>
          </a:lstStyle>
          <a:p>
            <a:r>
              <a:rPr lang="en-US"/>
              <a:t>Création d'un démonstrateur MLOPS</a:t>
            </a:r>
          </a:p>
        </p:txBody>
      </p:sp>
      <p:sp>
        <p:nvSpPr>
          <p:cNvPr id="8" name="Slide Number Placeholder 7"/>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29561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ree Pictures with Captio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9696" y="387449"/>
            <a:ext cx="10058400" cy="427036"/>
          </a:xfrm>
        </p:spPr>
        <p:txBody>
          <a:bodyPr/>
          <a:lstStyle>
            <a:lvl1pPr>
              <a:defRPr sz="2800"/>
            </a:lvl1pPr>
          </a:lstStyle>
          <a:p>
            <a:r>
              <a:rPr lang="en-US"/>
              <a:t>Click to add one-line title</a:t>
            </a:r>
          </a:p>
        </p:txBody>
      </p:sp>
      <p:sp>
        <p:nvSpPr>
          <p:cNvPr id="14" name="Rectangle 13"/>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sp>
        <p:nvSpPr>
          <p:cNvPr id="18" name="Text Placeholder 3"/>
          <p:cNvSpPr>
            <a:spLocks noGrp="1"/>
          </p:cNvSpPr>
          <p:nvPr>
            <p:ph type="body" sz="half" idx="2" hasCustomPrompt="1"/>
          </p:nvPr>
        </p:nvSpPr>
        <p:spPr bwMode="ltGray">
          <a:xfrm>
            <a:off x="389696"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19" name="Picture Placeholder 3"/>
          <p:cNvSpPr>
            <a:spLocks noGrp="1"/>
          </p:cNvSpPr>
          <p:nvPr>
            <p:ph type="pic" sz="quarter" idx="18" hasCustomPrompt="1"/>
          </p:nvPr>
        </p:nvSpPr>
        <p:spPr>
          <a:xfrm>
            <a:off x="381000"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4" name="Text Placeholder 3"/>
          <p:cNvSpPr>
            <a:spLocks noGrp="1"/>
          </p:cNvSpPr>
          <p:nvPr>
            <p:ph type="body" sz="half" idx="19" hasCustomPrompt="1"/>
          </p:nvPr>
        </p:nvSpPr>
        <p:spPr bwMode="ltGray">
          <a:xfrm>
            <a:off x="4261194"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5" name="Picture Placeholder 3"/>
          <p:cNvSpPr>
            <a:spLocks noGrp="1"/>
          </p:cNvSpPr>
          <p:nvPr>
            <p:ph type="pic" sz="quarter" idx="20" hasCustomPrompt="1"/>
          </p:nvPr>
        </p:nvSpPr>
        <p:spPr>
          <a:xfrm>
            <a:off x="4252498"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6" name="Text Placeholder 3"/>
          <p:cNvSpPr>
            <a:spLocks noGrp="1"/>
          </p:cNvSpPr>
          <p:nvPr>
            <p:ph type="body" sz="half" idx="21" hasCustomPrompt="1"/>
          </p:nvPr>
        </p:nvSpPr>
        <p:spPr bwMode="ltGray">
          <a:xfrm>
            <a:off x="8141388"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7" name="Picture Placeholder 3"/>
          <p:cNvSpPr>
            <a:spLocks noGrp="1"/>
          </p:cNvSpPr>
          <p:nvPr>
            <p:ph type="pic" sz="quarter" idx="22" hasCustomPrompt="1"/>
          </p:nvPr>
        </p:nvSpPr>
        <p:spPr>
          <a:xfrm>
            <a:off x="8132692"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3"/>
          </p:nvPr>
        </p:nvSpPr>
        <p:spPr/>
        <p:txBody>
          <a:bodyPr/>
          <a:lstStyle>
            <a:lvl1pPr>
              <a:defRPr>
                <a:latin typeface="MetricHPE Light" panose="020B0303030202060203" pitchFamily="34" charset="0"/>
              </a:defRPr>
            </a:lvl1pPr>
          </a:lstStyle>
          <a:p>
            <a:r>
              <a:rPr lang="en-US"/>
              <a:t>Création d'un démonstrateur MLOPS</a:t>
            </a:r>
          </a:p>
        </p:txBody>
      </p:sp>
      <p:sp>
        <p:nvSpPr>
          <p:cNvPr id="3" name="Slide Number Placeholder 2"/>
          <p:cNvSpPr>
            <a:spLocks noGrp="1"/>
          </p:cNvSpPr>
          <p:nvPr>
            <p:ph type="sldNum" sz="quarter" idx="24"/>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61686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D4811810-B3E2-413B-9C8F-EF045FC95D59}"/>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Your Picture Here</a:t>
            </a:r>
          </a:p>
        </p:txBody>
      </p:sp>
    </p:spTree>
    <p:extLst>
      <p:ext uri="{BB962C8B-B14F-4D97-AF65-F5344CB8AC3E}">
        <p14:creationId xmlns:p14="http://schemas.microsoft.com/office/powerpoint/2010/main" val="37020853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1" name="Title Placeholder 1">
            <a:extLst>
              <a:ext uri="{FF2B5EF4-FFF2-40B4-BE49-F238E27FC236}">
                <a16:creationId xmlns:a16="http://schemas.microsoft.com/office/drawing/2014/main" id="{3F2895C5-7EBF-468E-B7EB-91605888F7D6}"/>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4294722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itle Placeholder 1">
            <a:extLst>
              <a:ext uri="{FF2B5EF4-FFF2-40B4-BE49-F238E27FC236}">
                <a16:creationId xmlns:a16="http://schemas.microsoft.com/office/drawing/2014/main" id="{41EC7526-D842-42BB-B312-6F9F78E791D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647013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35F505E6-2DBA-49BB-9DF3-B48ECAA8F7CD}"/>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89353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536469471"/>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5007087"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12EC68D3-A849-4692-8CFD-2FBBEF4DC9F6}"/>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281713438"/>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E96477E6-39DD-4DAE-8084-0E5546B33A1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727496278"/>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5292546"/>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CCFB163C-8D0F-4A0F-AA9B-D7C56EE59FD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4748024"/>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3881321"/>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30D27FCD-107A-41B5-8384-F07B0D24F1B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800308151"/>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BB9C068A-9906-4305-AB6E-B241D92ECD51}"/>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786977298"/>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E31C7076-F019-429F-BF99-333BDF0079C2}"/>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325864"/>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CHAPTER name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SUB-chapter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9374668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0" y="2160000"/>
            <a:ext cx="11472000" cy="4020091"/>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607317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5554800" cy="393102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2160000"/>
            <a:ext cx="5554800" cy="3984832"/>
          </a:xfrm>
        </p:spPr>
        <p:txBody>
          <a:bodyPr wrap="square" numCol="1" spcCol="0"/>
          <a:lstStyle/>
          <a:p>
            <a:pPr lvl="0"/>
            <a:r>
              <a:rPr lang="en-US"/>
              <a:t>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A90E8937-BC23-4169-AB9B-82E7ECB6A17C}"/>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507165410"/>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5554800" cy="3009589"/>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3"/>
            <a:ext cx="5554800" cy="3009589"/>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9443D28B-B50E-4B4E-858F-B8BAC82A5C7F}"/>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9977129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image" Target="../media/image58.png"/><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image" Target="../media/image57.jpeg"/><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theme" Target="../theme/theme11.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image" Target="../media/image22.png"/><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image" Target="../media/image16.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0.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image" Target="../media/image15.png"/><Relationship Id="rId5" Type="http://schemas.openxmlformats.org/officeDocument/2006/relationships/slideLayout" Target="../slideLayouts/slideLayout217.xml"/><Relationship Id="rId10" Type="http://schemas.openxmlformats.org/officeDocument/2006/relationships/image" Target="../media/image1.jpeg"/><Relationship Id="rId4" Type="http://schemas.openxmlformats.org/officeDocument/2006/relationships/slideLayout" Target="../slideLayouts/slideLayout216.xml"/><Relationship Id="rId9"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5.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image" Target="../media/image26.pn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6.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26.pn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16.jpe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image" Target="../media/image16.jpeg"/><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theme" Target="../theme/theme7.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image" Target="../media/image4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8.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image" Target="../media/image15.png"/><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image" Target="../media/image1.jpe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12179755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72" r:id="rId23"/>
    <p:sldLayoutId id="2147483760" r:id="rId24"/>
    <p:sldLayoutId id="2147484011" r:id="rId25"/>
    <p:sldLayoutId id="2147484013"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4216810507"/>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4004" r:id="rId25"/>
    <p:sldLayoutId id="2147484005"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4208560321"/>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84161767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fr-FR" noProof="0" smtClean="0"/>
              <a:pPr/>
              <a:t>‹N°›</a:t>
            </a:fld>
            <a:endParaRPr lang="fr-FR" noProof="0"/>
          </a:p>
        </p:txBody>
      </p:sp>
      <p:pic>
        <p:nvPicPr>
          <p:cNvPr id="9" name="Picture 8">
            <a:extLst>
              <a:ext uri="{FF2B5EF4-FFF2-40B4-BE49-F238E27FC236}">
                <a16:creationId xmlns:a16="http://schemas.microsoft.com/office/drawing/2014/main" id="{1DB0ADA3-A210-435F-B2FA-79AF56F71A12}"/>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49799032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4009" r:id="rId11"/>
    <p:sldLayoutId id="214748401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2783888517"/>
      </p:ext>
    </p:extLst>
  </p:cSld>
  <p:clrMap bg1="lt1" tx1="dk1" bg2="lt2" tx2="dk2" accent1="accent1" accent2="accent2" accent3="accent3" accent4="accent4" accent5="accent5" accent6="accent6" hlink="hlink" folHlink="folHlink"/>
  <p:sldLayoutIdLst>
    <p:sldLayoutId id="2147483704" r:id="rId1"/>
    <p:sldLayoutId id="2147483703" r:id="rId2"/>
    <p:sldLayoutId id="2147483706" r:id="rId3"/>
    <p:sldLayoutId id="2147483705" r:id="rId4"/>
    <p:sldLayoutId id="2147483707" r:id="rId5"/>
    <p:sldLayoutId id="2147484007" r:id="rId6"/>
    <p:sldLayoutId id="2147484008"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C4ECFE99-21A3-41BC-9A68-669B69DE83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en-US" smtClean="0"/>
              <a:t>‹N°›</a:t>
            </a:fld>
            <a:endParaRPr lang="en-US"/>
          </a:p>
        </p:txBody>
      </p:sp>
    </p:spTree>
    <p:extLst>
      <p:ext uri="{BB962C8B-B14F-4D97-AF65-F5344CB8AC3E}">
        <p14:creationId xmlns:p14="http://schemas.microsoft.com/office/powerpoint/2010/main" val="419933840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2593418307"/>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63" r:id="rId25"/>
    <p:sldLayoutId id="2147483867" r:id="rId26"/>
    <p:sldLayoutId id="2147483926" r:id="rId27"/>
    <p:sldLayoutId id="2147483927" r:id="rId28"/>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Modifiez le style du titre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01883AD3-AE0D-4BB6-9226-DC47CA1CD98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350071861"/>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043102187"/>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2967" y="452969"/>
            <a:ext cx="11294533" cy="8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a:t>Cliquez ici pour saisir le titre principal</a:t>
            </a:r>
          </a:p>
        </p:txBody>
      </p:sp>
      <p:sp>
        <p:nvSpPr>
          <p:cNvPr id="2051" name="Text Placeholder 2"/>
          <p:cNvSpPr>
            <a:spLocks noGrp="1"/>
          </p:cNvSpPr>
          <p:nvPr>
            <p:ph type="body" idx="1"/>
          </p:nvPr>
        </p:nvSpPr>
        <p:spPr bwMode="auto">
          <a:xfrm>
            <a:off x="448739" y="1739180"/>
            <a:ext cx="11298767" cy="421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p:cNvSpPr txBox="1">
            <a:spLocks/>
          </p:cNvSpPr>
          <p:nvPr/>
        </p:nvSpPr>
        <p:spPr>
          <a:xfrm>
            <a:off x="11760668" y="6341345"/>
            <a:ext cx="366680" cy="446615"/>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fld id="{8702007A-2642-4DC4-A457-FD791426C840}" type="slidenum">
              <a:rPr kumimoji="0" lang="en-GB" sz="1067"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t>‹N°›</a:t>
            </a:fld>
            <a:endParaRPr kumimoji="0" lang="en-GB" sz="1067"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4284451"/>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Lst>
  <p:transition spd="med">
    <p:fade/>
  </p:transition>
  <p:hf hdr="0" dt="0"/>
  <p:txStyles>
    <p:titleStyle>
      <a:lvl1pPr algn="l" defTabSz="685783" rtl="0" eaLnBrk="1" fontAlgn="base" hangingPunct="1">
        <a:lnSpc>
          <a:spcPct val="90000"/>
        </a:lnSpc>
        <a:spcBef>
          <a:spcPct val="0"/>
        </a:spcBef>
        <a:spcAft>
          <a:spcPts val="0"/>
        </a:spcAft>
        <a:defRPr sz="2667" kern="1200">
          <a:solidFill>
            <a:srgbClr val="FF6600"/>
          </a:solidFill>
          <a:latin typeface="Helvetica 75 Bold" panose="020B0804020202020204" pitchFamily="34" charset="0"/>
          <a:ea typeface="ＭＳ Ｐゴシック" pitchFamily="34" charset="-128"/>
          <a:cs typeface="+mj-cs"/>
        </a:defRPr>
      </a:lvl1pPr>
      <a:lvl2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2pPr>
      <a:lvl3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3pPr>
      <a:lvl4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4pPr>
      <a:lvl5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5pPr>
      <a:lvl6pPr marL="609585"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6pPr>
      <a:lvl7pPr marL="1219170"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7pPr>
      <a:lvl8pPr marL="1828754"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8pPr>
      <a:lvl9pPr marL="2438339"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9pPr>
    </p:titleStyle>
    <p:bodyStyle>
      <a:lvl1pPr algn="l" defTabSz="685783" rtl="0" eaLnBrk="1" fontAlgn="base" hangingPunct="1">
        <a:lnSpc>
          <a:spcPct val="90000"/>
        </a:lnSpc>
        <a:spcBef>
          <a:spcPct val="0"/>
        </a:spcBef>
        <a:spcAft>
          <a:spcPts val="1067"/>
        </a:spcAft>
        <a:buFont typeface="Arial" pitchFamily="34" charset="0"/>
        <a:defRPr sz="1867" kern="1200" baseline="0">
          <a:solidFill>
            <a:srgbClr val="FF6600"/>
          </a:solidFill>
          <a:latin typeface="Helvetica 75 Bold" panose="020B0804020202020204" pitchFamily="34" charset="0"/>
          <a:ea typeface="ＭＳ Ｐゴシック" pitchFamily="34" charset="-128"/>
          <a:cs typeface="+mn-cs"/>
        </a:defRPr>
      </a:lvl1pPr>
      <a:lvl2pPr algn="l" defTabSz="685783" rtl="0" eaLnBrk="1" fontAlgn="base" hangingPunct="1">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240033657"/>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4003" r:id="rId25"/>
    <p:sldLayoutId id="2147484006"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58.xml"/><Relationship Id="rId5" Type="http://schemas.openxmlformats.org/officeDocument/2006/relationships/image" Target="../media/image79.pn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58.xml"/><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hyperlink" Target="https://pep8.org/" TargetMode="External"/><Relationship Id="rId2" Type="http://schemas.openxmlformats.org/officeDocument/2006/relationships/notesSlide" Target="../notesSlides/notesSlide4.xml"/><Relationship Id="rId1" Type="http://schemas.openxmlformats.org/officeDocument/2006/relationships/slideLayout" Target="../slideLayouts/slideLayout58.xml"/><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3713E-18FB-451B-AEA6-44B3CC5CB000}"/>
              </a:ext>
            </a:extLst>
          </p:cNvPr>
          <p:cNvSpPr>
            <a:spLocks noGrp="1"/>
          </p:cNvSpPr>
          <p:nvPr>
            <p:ph type="ctrTitle"/>
          </p:nvPr>
        </p:nvSpPr>
        <p:spPr>
          <a:xfrm>
            <a:off x="334964" y="1230489"/>
            <a:ext cx="4893340" cy="1586448"/>
          </a:xfrm>
        </p:spPr>
        <p:txBody>
          <a:bodyPr>
            <a:normAutofit/>
          </a:bodyPr>
          <a:lstStyle/>
          <a:p>
            <a:r>
              <a:rPr lang="fr-FR" sz="4800" b="1"/>
              <a:t>Projet Interne</a:t>
            </a:r>
          </a:p>
        </p:txBody>
      </p:sp>
      <p:sp>
        <p:nvSpPr>
          <p:cNvPr id="7" name="Sous-titre 6">
            <a:extLst>
              <a:ext uri="{FF2B5EF4-FFF2-40B4-BE49-F238E27FC236}">
                <a16:creationId xmlns:a16="http://schemas.microsoft.com/office/drawing/2014/main" id="{EA8F9610-D1C2-4E65-9BDD-E44E54206E87}"/>
              </a:ext>
            </a:extLst>
          </p:cNvPr>
          <p:cNvSpPr>
            <a:spLocks noGrp="1"/>
          </p:cNvSpPr>
          <p:nvPr>
            <p:ph type="subTitle" idx="1"/>
          </p:nvPr>
        </p:nvSpPr>
        <p:spPr>
          <a:xfrm>
            <a:off x="334964" y="3088709"/>
            <a:ext cx="4514245" cy="818233"/>
          </a:xfrm>
        </p:spPr>
        <p:txBody>
          <a:bodyPr>
            <a:normAutofit lnSpcReduction="10000"/>
          </a:bodyPr>
          <a:lstStyle/>
          <a:p>
            <a:r>
              <a:rPr lang="fr-FR" sz="2800" dirty="0"/>
              <a:t>Création d’un Starter Kit pour les projets Python</a:t>
            </a:r>
          </a:p>
          <a:p>
            <a:endParaRPr lang="fr-FR" sz="2800" dirty="0"/>
          </a:p>
        </p:txBody>
      </p:sp>
      <p:sp>
        <p:nvSpPr>
          <p:cNvPr id="4" name="Espace réservé du texte 3">
            <a:extLst>
              <a:ext uri="{FF2B5EF4-FFF2-40B4-BE49-F238E27FC236}">
                <a16:creationId xmlns:a16="http://schemas.microsoft.com/office/drawing/2014/main" id="{A8E98F32-6360-47E1-8F38-92013A13E436}"/>
              </a:ext>
            </a:extLst>
          </p:cNvPr>
          <p:cNvSpPr>
            <a:spLocks noGrp="1"/>
          </p:cNvSpPr>
          <p:nvPr>
            <p:ph type="body" idx="17"/>
          </p:nvPr>
        </p:nvSpPr>
        <p:spPr>
          <a:xfrm>
            <a:off x="477632" y="6016944"/>
            <a:ext cx="4889990" cy="386901"/>
          </a:xfrm>
        </p:spPr>
        <p:txBody>
          <a:bodyPr/>
          <a:lstStyle/>
          <a:p>
            <a:fld id="{E38EE90F-DBB9-4087-89EB-DA5252F657FA}" type="datetime4">
              <a:rPr lang="fr-FR" sz="1400" smtClean="0"/>
              <a:t>31 mai 2022</a:t>
            </a:fld>
            <a:endParaRPr lang="fr-FR" sz="1400"/>
          </a:p>
        </p:txBody>
      </p:sp>
    </p:spTree>
    <p:extLst>
      <p:ext uri="{BB962C8B-B14F-4D97-AF65-F5344CB8AC3E}">
        <p14:creationId xmlns:p14="http://schemas.microsoft.com/office/powerpoint/2010/main" val="2520165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10</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Tester son code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04240" y="1420598"/>
            <a:ext cx="10802620" cy="1436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Une autre bonne pratique à mettre en place est de tester le code à partir de </a:t>
            </a:r>
            <a:r>
              <a:rPr lang="fr-FR" b="1" dirty="0">
                <a:solidFill>
                  <a:schemeClr val="bg2"/>
                </a:solidFill>
              </a:rPr>
              <a:t>tests unitaires</a:t>
            </a:r>
            <a:r>
              <a:rPr lang="fr-FR" dirty="0">
                <a:solidFill>
                  <a:srgbClr val="161A3B"/>
                </a:solidFill>
                <a:latin typeface="Calibri" panose="020F0502020204030204"/>
              </a:rPr>
              <a:t>. Le package </a:t>
            </a:r>
            <a:r>
              <a:rPr lang="fr-FR" b="1" dirty="0">
                <a:solidFill>
                  <a:schemeClr val="bg2"/>
                </a:solidFill>
              </a:rPr>
              <a:t>pytest </a:t>
            </a:r>
            <a:r>
              <a:rPr lang="fr-FR" dirty="0">
                <a:solidFill>
                  <a:srgbClr val="161A3B"/>
                </a:solidFill>
                <a:latin typeface="Calibri" panose="020F0502020204030204"/>
              </a:rPr>
              <a:t>est très utilisé pour réaliser la réalisation de test. Il suffit de l’installer avec </a:t>
            </a:r>
            <a:r>
              <a:rPr lang="fr-FR" dirty="0" err="1">
                <a:solidFill>
                  <a:srgbClr val="161A3B"/>
                </a:solidFill>
                <a:latin typeface="Calibri" panose="020F0502020204030204"/>
              </a:rPr>
              <a:t>pip</a:t>
            </a:r>
            <a:r>
              <a:rPr lang="fr-FR" dirty="0">
                <a:solidFill>
                  <a:srgbClr val="161A3B"/>
                </a:solidFill>
                <a:latin typeface="Calibri" panose="020F0502020204030204"/>
              </a:rPr>
              <a:t>.</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Un test permets de vérifier le bon fonctionnement d’une section de code.</a:t>
            </a:r>
            <a:endParaRPr lang="fr-FR" dirty="0">
              <a:solidFill>
                <a:srgbClr val="000000"/>
              </a:solidFill>
              <a:latin typeface="Calibri" panose="020F0502020204030204" pitchFamily="34" charset="0"/>
              <a:cs typeface="Arial" panose="020B0604020202020204" pitchFamily="34" charset="0"/>
            </a:endParaRPr>
          </a:p>
        </p:txBody>
      </p:sp>
      <p:pic>
        <p:nvPicPr>
          <p:cNvPr id="6" name="Image 5">
            <a:extLst>
              <a:ext uri="{FF2B5EF4-FFF2-40B4-BE49-F238E27FC236}">
                <a16:creationId xmlns:a16="http://schemas.microsoft.com/office/drawing/2014/main" id="{9B8757C9-0839-4682-B118-58F92B7EA47F}"/>
              </a:ext>
            </a:extLst>
          </p:cNvPr>
          <p:cNvPicPr>
            <a:picLocks noChangeAspect="1"/>
          </p:cNvPicPr>
          <p:nvPr/>
        </p:nvPicPr>
        <p:blipFill>
          <a:blip r:embed="rId3"/>
          <a:stretch>
            <a:fillRect/>
          </a:stretch>
        </p:blipFill>
        <p:spPr>
          <a:xfrm>
            <a:off x="6096000" y="3941725"/>
            <a:ext cx="5181600" cy="593596"/>
          </a:xfrm>
          <a:prstGeom prst="rect">
            <a:avLst/>
          </a:prstGeom>
        </p:spPr>
      </p:pic>
      <p:pic>
        <p:nvPicPr>
          <p:cNvPr id="9" name="Image 8">
            <a:extLst>
              <a:ext uri="{FF2B5EF4-FFF2-40B4-BE49-F238E27FC236}">
                <a16:creationId xmlns:a16="http://schemas.microsoft.com/office/drawing/2014/main" id="{78CDBAB8-7C7D-488D-958C-76B3C54CE659}"/>
              </a:ext>
            </a:extLst>
          </p:cNvPr>
          <p:cNvPicPr>
            <a:picLocks noChangeAspect="1"/>
          </p:cNvPicPr>
          <p:nvPr/>
        </p:nvPicPr>
        <p:blipFill>
          <a:blip r:embed="rId4"/>
          <a:stretch>
            <a:fillRect/>
          </a:stretch>
        </p:blipFill>
        <p:spPr>
          <a:xfrm>
            <a:off x="1281113" y="3006360"/>
            <a:ext cx="3805237" cy="1590491"/>
          </a:xfrm>
          <a:prstGeom prst="rect">
            <a:avLst/>
          </a:prstGeom>
        </p:spPr>
      </p:pic>
      <p:pic>
        <p:nvPicPr>
          <p:cNvPr id="11" name="Image 10">
            <a:extLst>
              <a:ext uri="{FF2B5EF4-FFF2-40B4-BE49-F238E27FC236}">
                <a16:creationId xmlns:a16="http://schemas.microsoft.com/office/drawing/2014/main" id="{79A7F5B5-1B21-418D-B79D-4DBDC73879BC}"/>
              </a:ext>
            </a:extLst>
          </p:cNvPr>
          <p:cNvPicPr>
            <a:picLocks noChangeAspect="1"/>
          </p:cNvPicPr>
          <p:nvPr/>
        </p:nvPicPr>
        <p:blipFill rotWithShape="1">
          <a:blip r:embed="rId5"/>
          <a:srcRect b="12244"/>
          <a:stretch/>
        </p:blipFill>
        <p:spPr>
          <a:xfrm>
            <a:off x="6096000" y="3056811"/>
            <a:ext cx="5181600" cy="593596"/>
          </a:xfrm>
          <a:prstGeom prst="rect">
            <a:avLst/>
          </a:prstGeom>
        </p:spPr>
      </p:pic>
      <p:sp>
        <p:nvSpPr>
          <p:cNvPr id="12" name="Flèche : droite 11">
            <a:extLst>
              <a:ext uri="{FF2B5EF4-FFF2-40B4-BE49-F238E27FC236}">
                <a16:creationId xmlns:a16="http://schemas.microsoft.com/office/drawing/2014/main" id="{1C7B2326-C2FE-4154-9F17-2C22991F01F1}"/>
              </a:ext>
            </a:extLst>
          </p:cNvPr>
          <p:cNvSpPr/>
          <p:nvPr/>
        </p:nvSpPr>
        <p:spPr>
          <a:xfrm>
            <a:off x="5276850" y="3524029"/>
            <a:ext cx="628650" cy="561975"/>
          </a:xfrm>
          <a:prstGeom prst="rightArrow">
            <a:avLst/>
          </a:prstGeom>
          <a:solidFill>
            <a:srgbClr val="DF6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339567-7389-476D-B6CC-DD889DB7D4BB}"/>
              </a:ext>
            </a:extLst>
          </p:cNvPr>
          <p:cNvSpPr txBox="1"/>
          <p:nvPr/>
        </p:nvSpPr>
        <p:spPr>
          <a:xfrm>
            <a:off x="904240" y="4768049"/>
            <a:ext cx="10802620" cy="1173463"/>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Ci-dessus, les deux tests à droite permettent de vérifier que notre fonction </a:t>
            </a:r>
            <a:r>
              <a:rPr lang="fr-FR" dirty="0" err="1">
                <a:solidFill>
                  <a:srgbClr val="161A3B"/>
                </a:solidFill>
                <a:latin typeface="Calibri" panose="020F0502020204030204"/>
              </a:rPr>
              <a:t>updatePrice</a:t>
            </a:r>
            <a:r>
              <a:rPr lang="fr-FR" dirty="0">
                <a:solidFill>
                  <a:srgbClr val="161A3B"/>
                </a:solidFill>
                <a:latin typeface="Calibri" panose="020F0502020204030204"/>
              </a:rPr>
              <a:t>() est fonctionnelle.</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L’instruction </a:t>
            </a:r>
            <a:r>
              <a:rPr lang="fr-FR" b="1" dirty="0" err="1">
                <a:solidFill>
                  <a:schemeClr val="bg2"/>
                </a:solidFill>
              </a:rPr>
              <a:t>assert</a:t>
            </a:r>
            <a:r>
              <a:rPr lang="fr-FR" b="1" dirty="0">
                <a:solidFill>
                  <a:schemeClr val="bg2"/>
                </a:solidFill>
              </a:rPr>
              <a:t> </a:t>
            </a:r>
            <a:r>
              <a:rPr lang="fr-FR" dirty="0">
                <a:solidFill>
                  <a:srgbClr val="161A3B"/>
                </a:solidFill>
                <a:latin typeface="Calibri" panose="020F0502020204030204"/>
                <a:cs typeface="Arial" panose="020B0604020202020204" pitchFamily="34" charset="0"/>
              </a:rPr>
              <a:t>nous permets de réaliser le test (on compare ce que le code fait avec le résultat attendu).</a:t>
            </a:r>
            <a:endParaRPr lang="fr-FR" b="1" dirty="0">
              <a:solidFill>
                <a:schemeClr val="bg2"/>
              </a:solidFill>
            </a:endParaRPr>
          </a:p>
        </p:txBody>
      </p:sp>
    </p:spTree>
    <p:extLst>
      <p:ext uri="{BB962C8B-B14F-4D97-AF65-F5344CB8AC3E}">
        <p14:creationId xmlns:p14="http://schemas.microsoft.com/office/powerpoint/2010/main" val="3102630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11</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Tester son code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58668" y="1172948"/>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tests sont créés dans un script spécifique. Pour exécuter nos tests on exécute la commande </a:t>
            </a:r>
            <a:r>
              <a:rPr lang="fr-FR" b="1" dirty="0">
                <a:solidFill>
                  <a:srgbClr val="161A3B"/>
                </a:solidFill>
                <a:latin typeface="Calibri" panose="020F0502020204030204"/>
              </a:rPr>
              <a:t>pytest</a:t>
            </a:r>
            <a:r>
              <a:rPr lang="fr-FR" dirty="0">
                <a:solidFill>
                  <a:srgbClr val="161A3B"/>
                </a:solidFill>
                <a:latin typeface="Calibri" panose="020F0502020204030204"/>
              </a:rPr>
              <a:t> </a:t>
            </a:r>
            <a:r>
              <a:rPr lang="fr-FR" dirty="0">
                <a:solidFill>
                  <a:srgbClr val="161A3B"/>
                </a:solidFill>
                <a:latin typeface="Calibri" panose="020F0502020204030204"/>
                <a:sym typeface="Wingdings" panose="05000000000000000000" pitchFamily="2" charset="2"/>
              </a:rPr>
              <a:t>.        Celle-ci exécute tous les scripts du répertoire </a:t>
            </a:r>
            <a:r>
              <a:rPr lang="fr-FR" b="1" dirty="0">
                <a:solidFill>
                  <a:schemeClr val="bg2"/>
                </a:solidFill>
                <a:sym typeface="Wingdings" panose="05000000000000000000" pitchFamily="2" charset="2"/>
              </a:rPr>
              <a:t>dont le nom commence par « test »</a:t>
            </a:r>
            <a:r>
              <a:rPr lang="fr-FR" dirty="0">
                <a:solidFill>
                  <a:srgbClr val="161A3B"/>
                </a:solidFill>
                <a:latin typeface="Calibri" panose="020F0502020204030204"/>
                <a:sym typeface="Wingdings" panose="05000000000000000000" pitchFamily="2" charset="2"/>
              </a:rPr>
              <a:t>.</a:t>
            </a:r>
            <a:r>
              <a:rPr lang="fr-FR" dirty="0">
                <a:solidFill>
                  <a:srgbClr val="161A3B"/>
                </a:solidFill>
                <a:latin typeface="Calibri" panose="020F0502020204030204"/>
              </a:rPr>
              <a:t> Dans notre starter kit, il y a 3 scripts et 5 tests en tout. Nous pouvons voir que les 5 tests sont « </a:t>
            </a:r>
            <a:r>
              <a:rPr lang="fr-FR" dirty="0" err="1">
                <a:solidFill>
                  <a:srgbClr val="161A3B"/>
                </a:solidFill>
                <a:latin typeface="Calibri" panose="020F0502020204030204"/>
              </a:rPr>
              <a:t>passed</a:t>
            </a:r>
            <a:r>
              <a:rPr lang="fr-FR" dirty="0">
                <a:solidFill>
                  <a:srgbClr val="161A3B"/>
                </a:solidFill>
                <a:latin typeface="Calibri" panose="020F0502020204030204"/>
              </a:rPr>
              <a:t> » donc OK.</a:t>
            </a:r>
          </a:p>
        </p:txBody>
      </p:sp>
      <p:pic>
        <p:nvPicPr>
          <p:cNvPr id="4" name="Image 3">
            <a:extLst>
              <a:ext uri="{FF2B5EF4-FFF2-40B4-BE49-F238E27FC236}">
                <a16:creationId xmlns:a16="http://schemas.microsoft.com/office/drawing/2014/main" id="{1DAC2709-6526-4C5E-8EAA-8549DDBB2B5C}"/>
              </a:ext>
            </a:extLst>
          </p:cNvPr>
          <p:cNvPicPr>
            <a:picLocks noChangeAspect="1"/>
          </p:cNvPicPr>
          <p:nvPr/>
        </p:nvPicPr>
        <p:blipFill>
          <a:blip r:embed="rId3"/>
          <a:stretch>
            <a:fillRect/>
          </a:stretch>
        </p:blipFill>
        <p:spPr>
          <a:xfrm>
            <a:off x="1364196" y="2267132"/>
            <a:ext cx="7103961" cy="1435850"/>
          </a:xfrm>
          <a:prstGeom prst="rect">
            <a:avLst/>
          </a:prstGeom>
        </p:spPr>
      </p:pic>
      <p:sp>
        <p:nvSpPr>
          <p:cNvPr id="13" name="ZoneTexte 12">
            <a:extLst>
              <a:ext uri="{FF2B5EF4-FFF2-40B4-BE49-F238E27FC236}">
                <a16:creationId xmlns:a16="http://schemas.microsoft.com/office/drawing/2014/main" id="{C448CF16-17E0-460C-9362-91101911C07A}"/>
              </a:ext>
            </a:extLst>
          </p:cNvPr>
          <p:cNvSpPr txBox="1"/>
          <p:nvPr/>
        </p:nvSpPr>
        <p:spPr>
          <a:xfrm>
            <a:off x="958668" y="3802841"/>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En complément de pytest, on utilise le package </a:t>
            </a:r>
            <a:r>
              <a:rPr lang="fr-FR" b="1" dirty="0">
                <a:solidFill>
                  <a:schemeClr val="bg2"/>
                </a:solidFill>
              </a:rPr>
              <a:t>coverage </a:t>
            </a:r>
            <a:r>
              <a:rPr lang="fr-FR" dirty="0">
                <a:solidFill>
                  <a:srgbClr val="161A3B"/>
                </a:solidFill>
                <a:latin typeface="Calibri" panose="020F0502020204030204"/>
              </a:rPr>
              <a:t>pour mesurer quelle proportion de notre code source nos tests permettent de vérifier. Pour cela, on exécute </a:t>
            </a:r>
            <a:r>
              <a:rPr lang="fr-FR" b="1" dirty="0">
                <a:solidFill>
                  <a:srgbClr val="161A3B"/>
                </a:solidFill>
                <a:latin typeface="Calibri" panose="020F0502020204030204"/>
              </a:rPr>
              <a:t>coverage run –m pytest. </a:t>
            </a:r>
            <a:r>
              <a:rPr lang="fr-FR" dirty="0">
                <a:solidFill>
                  <a:srgbClr val="161A3B"/>
                </a:solidFill>
                <a:latin typeface="Calibri" panose="020F0502020204030204"/>
              </a:rPr>
              <a:t>Enfin, la commande </a:t>
            </a:r>
            <a:r>
              <a:rPr lang="fr-FR" b="1" dirty="0">
                <a:solidFill>
                  <a:srgbClr val="161A3B"/>
                </a:solidFill>
                <a:latin typeface="Calibri" panose="020F0502020204030204"/>
              </a:rPr>
              <a:t>coverage report </a:t>
            </a:r>
            <a:r>
              <a:rPr lang="fr-FR" dirty="0">
                <a:solidFill>
                  <a:srgbClr val="161A3B"/>
                </a:solidFill>
                <a:latin typeface="Calibri" panose="020F0502020204030204"/>
              </a:rPr>
              <a:t>nous permets d’afficher le résultat. On peut ensuite réajuster nos tests unitaires si besoin.</a:t>
            </a:r>
          </a:p>
        </p:txBody>
      </p:sp>
      <p:pic>
        <p:nvPicPr>
          <p:cNvPr id="8" name="Image 7">
            <a:extLst>
              <a:ext uri="{FF2B5EF4-FFF2-40B4-BE49-F238E27FC236}">
                <a16:creationId xmlns:a16="http://schemas.microsoft.com/office/drawing/2014/main" id="{7EF992C6-1333-4CCA-9B20-ABCE4447E194}"/>
              </a:ext>
            </a:extLst>
          </p:cNvPr>
          <p:cNvPicPr>
            <a:picLocks noChangeAspect="1"/>
          </p:cNvPicPr>
          <p:nvPr/>
        </p:nvPicPr>
        <p:blipFill>
          <a:blip r:embed="rId4"/>
          <a:stretch>
            <a:fillRect/>
          </a:stretch>
        </p:blipFill>
        <p:spPr>
          <a:xfrm>
            <a:off x="1364197" y="4849206"/>
            <a:ext cx="7115774" cy="1311937"/>
          </a:xfrm>
          <a:prstGeom prst="rect">
            <a:avLst/>
          </a:prstGeom>
        </p:spPr>
      </p:pic>
    </p:spTree>
    <p:extLst>
      <p:ext uri="{BB962C8B-B14F-4D97-AF65-F5344CB8AC3E}">
        <p14:creationId xmlns:p14="http://schemas.microsoft.com/office/powerpoint/2010/main" val="1042033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12</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6" name="Image 5">
            <a:extLst>
              <a:ext uri="{FF2B5EF4-FFF2-40B4-BE49-F238E27FC236}">
                <a16:creationId xmlns:a16="http://schemas.microsoft.com/office/drawing/2014/main" id="{C7F09538-FF19-4A0A-92E6-44306B27FA50}"/>
              </a:ext>
            </a:extLst>
          </p:cNvPr>
          <p:cNvPicPr>
            <a:picLocks noChangeAspect="1"/>
          </p:cNvPicPr>
          <p:nvPr/>
        </p:nvPicPr>
        <p:blipFill>
          <a:blip r:embed="rId3"/>
          <a:stretch>
            <a:fillRect/>
          </a:stretch>
        </p:blipFill>
        <p:spPr>
          <a:xfrm>
            <a:off x="1328863" y="1481340"/>
            <a:ext cx="3259589" cy="4542052"/>
          </a:xfrm>
          <a:prstGeom prst="rect">
            <a:avLst/>
          </a:prstGeom>
        </p:spPr>
      </p:pic>
      <p:sp>
        <p:nvSpPr>
          <p:cNvPr id="9" name="ZoneTexte 8">
            <a:extLst>
              <a:ext uri="{FF2B5EF4-FFF2-40B4-BE49-F238E27FC236}">
                <a16:creationId xmlns:a16="http://schemas.microsoft.com/office/drawing/2014/main" id="{0FB44834-D9C9-4BE8-BBA1-D845D49CB810}"/>
              </a:ext>
            </a:extLst>
          </p:cNvPr>
          <p:cNvSpPr txBox="1"/>
          <p:nvPr/>
        </p:nvSpPr>
        <p:spPr>
          <a:xfrm>
            <a:off x="4811405" y="1859540"/>
            <a:ext cx="6377295" cy="3785652"/>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config</a:t>
            </a:r>
            <a:r>
              <a:rPr lang="fr-FR" sz="1600" dirty="0">
                <a:solidFill>
                  <a:srgbClr val="161A3B"/>
                </a:solidFill>
                <a:latin typeface="Calibri" panose="020F0502020204030204"/>
              </a:rPr>
              <a:t> : on y met les fichiers de configuration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data</a:t>
            </a:r>
            <a:r>
              <a:rPr lang="fr-FR" sz="1600" dirty="0">
                <a:solidFill>
                  <a:srgbClr val="161A3B"/>
                </a:solidFill>
                <a:latin typeface="Calibri" panose="020F0502020204030204"/>
              </a:rPr>
              <a:t> : répertorie les fichiers de données (entrée/sortie)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documentation</a:t>
            </a:r>
            <a:r>
              <a:rPr lang="fr-FR" sz="1600" dirty="0">
                <a:solidFill>
                  <a:srgbClr val="161A3B"/>
                </a:solidFill>
                <a:latin typeface="Calibri" panose="020F0502020204030204"/>
              </a:rPr>
              <a:t> : permets d'enregistrer les documentations relatives à votre projet</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logs</a:t>
            </a:r>
            <a:r>
              <a:rPr lang="fr-FR" sz="1600" dirty="0">
                <a:solidFill>
                  <a:srgbClr val="161A3B"/>
                </a:solidFill>
                <a:latin typeface="Calibri" panose="020F0502020204030204"/>
              </a:rPr>
              <a:t> : contient les fichiers de logs générés lors de l'exécution des programmes</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src</a:t>
            </a:r>
            <a:r>
              <a:rPr lang="fr-FR" sz="1600" dirty="0">
                <a:solidFill>
                  <a:srgbClr val="161A3B"/>
                </a:solidFill>
                <a:latin typeface="Calibri" panose="020F0502020204030204"/>
              </a:rPr>
              <a:t> : les scripts Python nécessaires au fonctionnement du projet. Ils sont appelés dans le traitement principal main.py.</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tests</a:t>
            </a:r>
            <a:r>
              <a:rPr lang="fr-FR" sz="1600" dirty="0">
                <a:solidFill>
                  <a:srgbClr val="161A3B"/>
                </a:solidFill>
                <a:latin typeface="Calibri" panose="020F0502020204030204"/>
              </a:rPr>
              <a:t> : scripts permettant de faire les tests unitaires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p:txBody>
      </p:sp>
    </p:spTree>
    <p:extLst>
      <p:ext uri="{BB962C8B-B14F-4D97-AF65-F5344CB8AC3E}">
        <p14:creationId xmlns:p14="http://schemas.microsoft.com/office/powerpoint/2010/main" val="185252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13</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6" name="Image 5">
            <a:extLst>
              <a:ext uri="{FF2B5EF4-FFF2-40B4-BE49-F238E27FC236}">
                <a16:creationId xmlns:a16="http://schemas.microsoft.com/office/drawing/2014/main" id="{C7F09538-FF19-4A0A-92E6-44306B27FA50}"/>
              </a:ext>
            </a:extLst>
          </p:cNvPr>
          <p:cNvPicPr>
            <a:picLocks noChangeAspect="1"/>
          </p:cNvPicPr>
          <p:nvPr/>
        </p:nvPicPr>
        <p:blipFill>
          <a:blip r:embed="rId3"/>
          <a:stretch>
            <a:fillRect/>
          </a:stretch>
        </p:blipFill>
        <p:spPr>
          <a:xfrm>
            <a:off x="1479449" y="1626742"/>
            <a:ext cx="3085229" cy="4299091"/>
          </a:xfrm>
          <a:prstGeom prst="rect">
            <a:avLst/>
          </a:prstGeom>
        </p:spPr>
      </p:pic>
      <p:sp>
        <p:nvSpPr>
          <p:cNvPr id="9" name="ZoneTexte 8">
            <a:extLst>
              <a:ext uri="{FF2B5EF4-FFF2-40B4-BE49-F238E27FC236}">
                <a16:creationId xmlns:a16="http://schemas.microsoft.com/office/drawing/2014/main" id="{0FB44834-D9C9-4BE8-BBA1-D845D49CB810}"/>
              </a:ext>
            </a:extLst>
          </p:cNvPr>
          <p:cNvSpPr txBox="1"/>
          <p:nvPr/>
        </p:nvSpPr>
        <p:spPr>
          <a:xfrm>
            <a:off x="4920303" y="1672475"/>
            <a:ext cx="6433498" cy="4524315"/>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COVERAGE</a:t>
            </a:r>
            <a:r>
              <a:rPr lang="fr-FR" sz="1600" dirty="0">
                <a:solidFill>
                  <a:srgbClr val="161A3B"/>
                </a:solidFill>
                <a:latin typeface="Calibri" panose="020F0502020204030204"/>
              </a:rPr>
              <a:t> : il est automatiquement généré dès qu'on évalue la couverture (coverage) des tests de notre projet.  </a:t>
            </a:r>
          </a:p>
          <a:p>
            <a:pPr algn="just"/>
            <a:endParaRPr lang="fr-FR" sz="1600" b="1"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LICENSE</a:t>
            </a:r>
            <a:r>
              <a:rPr lang="fr-FR" sz="1600" dirty="0">
                <a:solidFill>
                  <a:srgbClr val="161A3B"/>
                </a:solidFill>
                <a:latin typeface="Calibri" panose="020F0502020204030204"/>
              </a:rPr>
              <a:t> : spécifie par quelle </a:t>
            </a:r>
            <a:r>
              <a:rPr lang="fr-FR" sz="1600" dirty="0" err="1">
                <a:solidFill>
                  <a:srgbClr val="161A3B"/>
                </a:solidFill>
                <a:latin typeface="Calibri" panose="020F0502020204030204"/>
              </a:rPr>
              <a:t>license</a:t>
            </a:r>
            <a:r>
              <a:rPr lang="fr-FR" sz="1600" dirty="0">
                <a:solidFill>
                  <a:srgbClr val="161A3B"/>
                </a:solidFill>
                <a:latin typeface="Calibri" panose="020F0502020204030204"/>
              </a:rPr>
              <a:t> juridique est couvert notre projet.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main.py </a:t>
            </a:r>
            <a:r>
              <a:rPr lang="fr-FR" sz="1600" dirty="0">
                <a:solidFill>
                  <a:srgbClr val="161A3B"/>
                </a:solidFill>
                <a:latin typeface="Calibri" panose="020F0502020204030204"/>
              </a:rPr>
              <a:t>: script principal du projet que l'on exécute pour que le traitement attendu soit réalisé. Il fait appel aux différentes classes du dossier src.</a:t>
            </a:r>
          </a:p>
          <a:p>
            <a:pPr algn="just"/>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README.md </a:t>
            </a:r>
            <a:r>
              <a:rPr lang="fr-FR" sz="1600" dirty="0">
                <a:solidFill>
                  <a:srgbClr val="161A3B"/>
                </a:solidFill>
                <a:latin typeface="Calibri" panose="020F0502020204030204"/>
              </a:rPr>
              <a:t>: il constitue la documentation principale du projet, c'est-à-dire celle qui doit être lue en premier par un utilisateur qui veut comprendre de quoi le projet traite et quelle en est la structure.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requirements.txt </a:t>
            </a:r>
            <a:r>
              <a:rPr lang="fr-FR" sz="1600" dirty="0">
                <a:solidFill>
                  <a:srgbClr val="161A3B"/>
                </a:solidFill>
                <a:latin typeface="Calibri" panose="020F0502020204030204"/>
              </a:rPr>
              <a:t>: il contient les packages présents sur l'environnement de travail du développeur et qui sont donc nécessaires au bon fonctionnement du code. </a:t>
            </a:r>
            <a:endParaRPr lang="fr-FR" sz="1600" b="1" dirty="0">
              <a:solidFill>
                <a:srgbClr val="161A3B"/>
              </a:solidFill>
              <a:latin typeface="Calibri" panose="020F0502020204030204"/>
            </a:endParaRPr>
          </a:p>
          <a:p>
            <a:pPr marL="285750" indent="-285750">
              <a:buFont typeface="Courier New" panose="02070309020205020404" pitchFamily="49" charset="0"/>
              <a:buChar char="o"/>
            </a:pPr>
            <a:endParaRPr lang="fr-FR" sz="1600" dirty="0">
              <a:solidFill>
                <a:srgbClr val="161A3B"/>
              </a:solidFill>
              <a:latin typeface="Calibri" panose="020F0502020204030204"/>
            </a:endParaRPr>
          </a:p>
        </p:txBody>
      </p:sp>
    </p:spTree>
    <p:extLst>
      <p:ext uri="{BB962C8B-B14F-4D97-AF65-F5344CB8AC3E}">
        <p14:creationId xmlns:p14="http://schemas.microsoft.com/office/powerpoint/2010/main" val="1260566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14</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Comment récupérer le starter kit ?</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5" name="ZoneTexte 4">
            <a:extLst>
              <a:ext uri="{FF2B5EF4-FFF2-40B4-BE49-F238E27FC236}">
                <a16:creationId xmlns:a16="http://schemas.microsoft.com/office/drawing/2014/main" id="{AC83225C-446A-4BD8-890D-4A4ECB536397}"/>
              </a:ext>
            </a:extLst>
          </p:cNvPr>
          <p:cNvSpPr txBox="1"/>
          <p:nvPr/>
        </p:nvSpPr>
        <p:spPr>
          <a:xfrm>
            <a:off x="2374900" y="2903814"/>
            <a:ext cx="7915729" cy="658835"/>
          </a:xfrm>
          <a:prstGeom prst="rect">
            <a:avLst/>
          </a:prstGeom>
          <a:solidFill>
            <a:schemeClr val="accent3">
              <a:lumMod val="20000"/>
              <a:lumOff val="80000"/>
            </a:schemeClr>
          </a:solidFill>
        </p:spPr>
        <p:txBody>
          <a:bodyPr wrap="square" rtlCol="0">
            <a:spAutoFit/>
          </a:bodyPr>
          <a:lstStyle/>
          <a:p>
            <a:pPr algn="just">
              <a:lnSpc>
                <a:spcPct val="107000"/>
              </a:lnSpc>
              <a:spcAft>
                <a:spcPts val="800"/>
              </a:spcAft>
            </a:pPr>
            <a:r>
              <a:rPr lang="fr-FR" sz="3600" dirty="0">
                <a:solidFill>
                  <a:srgbClr val="161A3B"/>
                </a:solidFill>
                <a:latin typeface="Calibri" panose="020F0502020204030204"/>
                <a:cs typeface="Arial" panose="020B0604020202020204" pitchFamily="34" charset="0"/>
              </a:rPr>
              <a:t>Slide à faire une fois le répertoire git prêt</a:t>
            </a:r>
          </a:p>
        </p:txBody>
      </p:sp>
    </p:spTree>
    <p:extLst>
      <p:ext uri="{BB962C8B-B14F-4D97-AF65-F5344CB8AC3E}">
        <p14:creationId xmlns:p14="http://schemas.microsoft.com/office/powerpoint/2010/main" val="1391754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15</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Reste à faire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5" name="ZoneTexte 4">
            <a:extLst>
              <a:ext uri="{FF2B5EF4-FFF2-40B4-BE49-F238E27FC236}">
                <a16:creationId xmlns:a16="http://schemas.microsoft.com/office/drawing/2014/main" id="{AC83225C-446A-4BD8-890D-4A4ECB536397}"/>
              </a:ext>
            </a:extLst>
          </p:cNvPr>
          <p:cNvSpPr txBox="1"/>
          <p:nvPr/>
        </p:nvSpPr>
        <p:spPr>
          <a:xfrm>
            <a:off x="1538604" y="1055999"/>
            <a:ext cx="9653271" cy="1915268"/>
          </a:xfrm>
          <a:prstGeom prst="rect">
            <a:avLst/>
          </a:prstGeom>
          <a:noFill/>
        </p:spPr>
        <p:txBody>
          <a:bodyPr wrap="square" rtlCol="0">
            <a:spAutoFit/>
          </a:bodyPr>
          <a:lstStyle/>
          <a:p>
            <a:pPr algn="just">
              <a:lnSpc>
                <a:spcPct val="107000"/>
              </a:lnSpc>
              <a:spcAft>
                <a:spcPts val="800"/>
              </a:spcAft>
            </a:pPr>
            <a:r>
              <a:rPr lang="fr-FR" sz="2000" b="1" dirty="0">
                <a:solidFill>
                  <a:srgbClr val="161A3B"/>
                </a:solidFill>
                <a:latin typeface="Calibri" panose="020F0502020204030204"/>
                <a:cs typeface="Arial" panose="020B0604020202020204" pitchFamily="34" charset="0"/>
              </a:rPr>
              <a:t>Développement :</a:t>
            </a:r>
          </a:p>
          <a:p>
            <a:pPr algn="just">
              <a:lnSpc>
                <a:spcPct val="107000"/>
              </a:lnSpc>
              <a:spcAft>
                <a:spcPts val="800"/>
              </a:spcAft>
            </a:pPr>
            <a:endParaRPr lang="fr-FR" sz="105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sz="2000" dirty="0">
                <a:solidFill>
                  <a:srgbClr val="161A3B"/>
                </a:solidFill>
                <a:latin typeface="Calibri" panose="020F0502020204030204"/>
                <a:cs typeface="Arial" panose="020B0604020202020204" pitchFamily="34" charset="0"/>
              </a:rPr>
              <a:t>Mettre le starter kit sur Git B&amp;D Nord-Ouest (actuellement sur le Git d’Estelle)</a:t>
            </a:r>
            <a:endParaRPr lang="fr-FR" sz="12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sz="2000" dirty="0">
                <a:solidFill>
                  <a:srgbClr val="161A3B"/>
                </a:solidFill>
                <a:latin typeface="Calibri" panose="020F0502020204030204"/>
                <a:cs typeface="Arial" panose="020B0604020202020204" pitchFamily="34" charset="0"/>
              </a:rPr>
              <a:t>Créer un modèle </a:t>
            </a:r>
            <a:r>
              <a:rPr lang="fr-FR" sz="2000" dirty="0" err="1">
                <a:solidFill>
                  <a:srgbClr val="161A3B"/>
                </a:solidFill>
                <a:latin typeface="Calibri" panose="020F0502020204030204"/>
                <a:cs typeface="Arial" panose="020B0604020202020204" pitchFamily="34" charset="0"/>
              </a:rPr>
              <a:t>cookiecutter</a:t>
            </a:r>
            <a:r>
              <a:rPr lang="fr-FR" sz="2000" dirty="0">
                <a:solidFill>
                  <a:srgbClr val="161A3B"/>
                </a:solidFill>
                <a:latin typeface="Calibri" panose="020F0502020204030204"/>
                <a:cs typeface="Arial" panose="020B0604020202020204" pitchFamily="34" charset="0"/>
              </a:rPr>
              <a:t> avec notre starter kit (pour la </a:t>
            </a:r>
            <a:r>
              <a:rPr lang="fr-FR" sz="2000">
                <a:solidFill>
                  <a:srgbClr val="161A3B"/>
                </a:solidFill>
                <a:latin typeface="Calibri" panose="020F0502020204030204"/>
                <a:cs typeface="Arial" panose="020B0604020202020204" pitchFamily="34" charset="0"/>
              </a:rPr>
              <a:t>prochaine version)</a:t>
            </a:r>
            <a:endParaRPr lang="fr-FR" sz="20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817243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C104366-6CA4-4204-BE6E-1C495385F03F}"/>
              </a:ext>
            </a:extLst>
          </p:cNvPr>
          <p:cNvSpPr>
            <a:spLocks noGrp="1"/>
          </p:cNvSpPr>
          <p:nvPr>
            <p:ph type="ftr" sz="quarter" idx="11"/>
          </p:nvPr>
        </p:nvSpPr>
        <p:spPr/>
        <p:txBody>
          <a:bodyPr/>
          <a:lstStyle/>
          <a:p>
            <a:r>
              <a:rPr lang="en-US" noProof="0" dirty="0" err="1">
                <a:solidFill>
                  <a:schemeClr val="tx1"/>
                </a:solidFill>
              </a:rPr>
              <a:t>Création</a:t>
            </a:r>
            <a:r>
              <a:rPr lang="en-US" noProof="0" dirty="0">
                <a:solidFill>
                  <a:schemeClr val="tx1"/>
                </a:solidFill>
              </a:rPr>
              <a:t> d’un starter kit Python</a:t>
            </a:r>
            <a:endParaRPr lang="fr-FR" noProof="0" dirty="0">
              <a:solidFill>
                <a:schemeClr val="tx1"/>
              </a:solidFill>
            </a:endParaRPr>
          </a:p>
        </p:txBody>
      </p:sp>
      <p:sp>
        <p:nvSpPr>
          <p:cNvPr id="3" name="Espace réservé du numéro de diapositive 2">
            <a:extLst>
              <a:ext uri="{FF2B5EF4-FFF2-40B4-BE49-F238E27FC236}">
                <a16:creationId xmlns:a16="http://schemas.microsoft.com/office/drawing/2014/main" id="{12BB607B-06A3-4BC4-92C4-B479069BA9B6}"/>
              </a:ext>
            </a:extLst>
          </p:cNvPr>
          <p:cNvSpPr>
            <a:spLocks noGrp="1"/>
          </p:cNvSpPr>
          <p:nvPr>
            <p:ph type="sldNum" sz="quarter" idx="12"/>
          </p:nvPr>
        </p:nvSpPr>
        <p:spPr/>
        <p:txBody>
          <a:bodyPr/>
          <a:lstStyle/>
          <a:p>
            <a:fld id="{1172BA0D-A5AC-44C4-9328-2D1F91CD9458}" type="slidenum">
              <a:rPr lang="en-US" smtClean="0"/>
              <a:t>2</a:t>
            </a:fld>
            <a:endParaRPr lang="en-US"/>
          </a:p>
        </p:txBody>
      </p:sp>
      <p:sp>
        <p:nvSpPr>
          <p:cNvPr id="8" name="Titre 7">
            <a:extLst>
              <a:ext uri="{FF2B5EF4-FFF2-40B4-BE49-F238E27FC236}">
                <a16:creationId xmlns:a16="http://schemas.microsoft.com/office/drawing/2014/main" id="{8792A1F8-8752-4782-8793-5E1A34033E51}"/>
              </a:ext>
            </a:extLst>
          </p:cNvPr>
          <p:cNvSpPr>
            <a:spLocks noGrp="1"/>
          </p:cNvSpPr>
          <p:nvPr>
            <p:ph type="title"/>
          </p:nvPr>
        </p:nvSpPr>
        <p:spPr>
          <a:xfrm>
            <a:off x="502301" y="347933"/>
            <a:ext cx="11471999" cy="1132235"/>
          </a:xfrm>
        </p:spPr>
        <p:txBody>
          <a:bodyPr/>
          <a:lstStyle/>
          <a:p>
            <a:r>
              <a:rPr lang="fr-FR" sz="5400"/>
              <a:t>Sommaire</a:t>
            </a:r>
          </a:p>
        </p:txBody>
      </p:sp>
      <p:sp>
        <p:nvSpPr>
          <p:cNvPr id="6" name="Espace réservé du contenu 8">
            <a:extLst>
              <a:ext uri="{FF2B5EF4-FFF2-40B4-BE49-F238E27FC236}">
                <a16:creationId xmlns:a16="http://schemas.microsoft.com/office/drawing/2014/main" id="{96EB61EC-37A1-4CDE-8238-99A5BF5AFDD8}"/>
              </a:ext>
            </a:extLst>
          </p:cNvPr>
          <p:cNvSpPr txBox="1">
            <a:spLocks/>
          </p:cNvSpPr>
          <p:nvPr/>
        </p:nvSpPr>
        <p:spPr>
          <a:xfrm>
            <a:off x="6284550" y="1680025"/>
            <a:ext cx="5907450" cy="2236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a:solidFill>
                <a:schemeClr val="bg2"/>
              </a:solidFill>
            </a:endParaRPr>
          </a:p>
          <a:p>
            <a:pPr marL="0" indent="0">
              <a:lnSpc>
                <a:spcPct val="120000"/>
              </a:lnSpc>
              <a:spcBef>
                <a:spcPts val="0"/>
              </a:spcBef>
              <a:buFont typeface="Arial" panose="020B0604020202020204" pitchFamily="34" charset="0"/>
              <a:buNone/>
            </a:pPr>
            <a:endParaRPr lang="fr-FR" sz="1800" b="1">
              <a:solidFill>
                <a:schemeClr val="bg2"/>
              </a:solidFill>
            </a:endParaRPr>
          </a:p>
        </p:txBody>
      </p:sp>
      <p:sp>
        <p:nvSpPr>
          <p:cNvPr id="10" name="Espace réservé du contenu 8">
            <a:extLst>
              <a:ext uri="{FF2B5EF4-FFF2-40B4-BE49-F238E27FC236}">
                <a16:creationId xmlns:a16="http://schemas.microsoft.com/office/drawing/2014/main" id="{D2BF3B3A-DF03-4F67-B1F1-4F15FE132D1A}"/>
              </a:ext>
            </a:extLst>
          </p:cNvPr>
          <p:cNvSpPr txBox="1">
            <a:spLocks/>
          </p:cNvSpPr>
          <p:nvPr/>
        </p:nvSpPr>
        <p:spPr>
          <a:xfrm>
            <a:off x="912232" y="1630259"/>
            <a:ext cx="5183770" cy="3758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dirty="0">
              <a:solidFill>
                <a:schemeClr val="bg2"/>
              </a:solidFill>
            </a:endParaRPr>
          </a:p>
          <a:p>
            <a:pPr>
              <a:lnSpc>
                <a:spcPct val="100000"/>
              </a:lnSpc>
              <a:spcBef>
                <a:spcPts val="0"/>
              </a:spcBef>
              <a:buFont typeface="Courier New" panose="02070309020205020404" pitchFamily="49" charset="0"/>
              <a:buChar char="o"/>
            </a:pPr>
            <a:r>
              <a:rPr lang="fr-FR" sz="2200" b="1" dirty="0">
                <a:solidFill>
                  <a:srgbClr val="FFFFFF"/>
                </a:solidFill>
              </a:rPr>
              <a:t>Les objectifs du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normes de codage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Documenter son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outils : linters et formateurs de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Utilisation du pre-commit</a:t>
            </a:r>
            <a:endParaRPr lang="fr-FR" sz="2200" b="1" dirty="0">
              <a:solidFill>
                <a:schemeClr val="bg2"/>
              </a:solidFill>
            </a:endParaRP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None/>
            </a:pPr>
            <a:endParaRPr lang="fr-FR" sz="2200" b="1" dirty="0">
              <a:solidFill>
                <a:schemeClr val="bg2"/>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cxnSp>
        <p:nvCxnSpPr>
          <p:cNvPr id="5" name="Connecteur droit 4">
            <a:extLst>
              <a:ext uri="{FF2B5EF4-FFF2-40B4-BE49-F238E27FC236}">
                <a16:creationId xmlns:a16="http://schemas.microsoft.com/office/drawing/2014/main" id="{0B15A94E-3599-4AC7-9FE9-577012E5E864}"/>
              </a:ext>
            </a:extLst>
          </p:cNvPr>
          <p:cNvCxnSpPr/>
          <p:nvPr/>
        </p:nvCxnSpPr>
        <p:spPr>
          <a:xfrm>
            <a:off x="6303600" y="1098967"/>
            <a:ext cx="0" cy="50228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Espace réservé du contenu 8">
            <a:extLst>
              <a:ext uri="{FF2B5EF4-FFF2-40B4-BE49-F238E27FC236}">
                <a16:creationId xmlns:a16="http://schemas.microsoft.com/office/drawing/2014/main" id="{69DB1432-22E8-4A49-A8D0-D2913181223C}"/>
              </a:ext>
            </a:extLst>
          </p:cNvPr>
          <p:cNvSpPr txBox="1">
            <a:spLocks/>
          </p:cNvSpPr>
          <p:nvPr/>
        </p:nvSpPr>
        <p:spPr>
          <a:xfrm>
            <a:off x="6697205" y="1633885"/>
            <a:ext cx="5625996" cy="4876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err="1">
                <a:solidFill>
                  <a:srgbClr val="FFFFFF"/>
                </a:solidFill>
              </a:rPr>
              <a:t>Oragniser</a:t>
            </a:r>
            <a:r>
              <a:rPr lang="fr-FR" sz="2200" b="1" dirty="0">
                <a:solidFill>
                  <a:srgbClr val="FFFFFF"/>
                </a:solidFill>
              </a:rPr>
              <a:t> son code (POO)</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Tester son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Structuration du répertoire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Comment récupérer le Starter Kit</a:t>
            </a: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spTree>
    <p:extLst>
      <p:ext uri="{BB962C8B-B14F-4D97-AF65-F5344CB8AC3E}">
        <p14:creationId xmlns:p14="http://schemas.microsoft.com/office/powerpoint/2010/main" val="97925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3</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OBJECTIFS</a:t>
            </a:r>
            <a:r>
              <a:rPr lang="fr-FR" sz="4400" b="1" dirty="0">
                <a:solidFill>
                  <a:schemeClr val="bg2"/>
                </a:solidFill>
              </a:rPr>
              <a:t> </a:t>
            </a:r>
            <a:r>
              <a:rPr lang="fr-FR" sz="4400" b="1" dirty="0"/>
              <a:t>DU PROJET</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964779" y="1202376"/>
            <a:ext cx="10198521" cy="517725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principal objectif est d’aider les équipes de développement de B&amp;D à </a:t>
            </a:r>
            <a:r>
              <a:rPr lang="fr-FR" b="1" dirty="0">
                <a:solidFill>
                  <a:schemeClr val="bg2"/>
                </a:solidFill>
              </a:rPr>
              <a:t>démarrer</a:t>
            </a:r>
            <a:r>
              <a:rPr lang="fr-FR" dirty="0">
                <a:solidFill>
                  <a:srgbClr val="161A3B"/>
                </a:solidFill>
                <a:latin typeface="Calibri" panose="020F0502020204030204"/>
              </a:rPr>
              <a:t> leurs projets en </a:t>
            </a:r>
            <a:r>
              <a:rPr lang="fr-FR" b="1" dirty="0">
                <a:solidFill>
                  <a:schemeClr val="bg2"/>
                </a:solidFill>
              </a:rPr>
              <a:t>Python </a:t>
            </a:r>
            <a:r>
              <a:rPr lang="fr-FR" dirty="0">
                <a:solidFill>
                  <a:srgbClr val="161A3B"/>
                </a:solidFill>
                <a:latin typeface="Calibri" panose="020F0502020204030204"/>
              </a:rPr>
              <a:t>et de facilité la maintenabilité de ceux-ci.</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Concrètement, le but est qu’ils partent d’une base propre pour que leur projet soit conforme aux </a:t>
            </a:r>
            <a:r>
              <a:rPr lang="fr-FR" b="1" dirty="0">
                <a:solidFill>
                  <a:schemeClr val="bg2"/>
                </a:solidFill>
              </a:rPr>
              <a:t>normes de l’organisation</a:t>
            </a:r>
            <a:r>
              <a:rPr lang="fr-FR" dirty="0">
                <a:solidFill>
                  <a:srgbClr val="161A3B"/>
                </a:solidFill>
                <a:latin typeface="Calibri" panose="020F0502020204030204"/>
              </a:rPr>
              <a:t>, et de leur donner les indications nécessaires pour suivre les </a:t>
            </a:r>
            <a:r>
              <a:rPr lang="fr-FR" b="1" dirty="0">
                <a:solidFill>
                  <a:schemeClr val="bg2"/>
                </a:solidFill>
              </a:rPr>
              <a:t>bonnes pratiques </a:t>
            </a:r>
            <a:r>
              <a:rPr lang="fr-FR" dirty="0">
                <a:solidFill>
                  <a:srgbClr val="161A3B"/>
                </a:solidFill>
                <a:latin typeface="Calibri" panose="020F0502020204030204"/>
              </a:rPr>
              <a:t>au cours de leur développement.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pitchFamily="34" charset="0"/>
                <a:cs typeface="Calibri" panose="020F0502020204030204" pitchFamily="34" charset="0"/>
              </a:rPr>
              <a:t>À</a:t>
            </a:r>
            <a:r>
              <a:rPr lang="fr-FR" dirty="0">
                <a:solidFill>
                  <a:srgbClr val="161A3B"/>
                </a:solidFill>
                <a:latin typeface="Calibri" panose="020F0502020204030204"/>
              </a:rPr>
              <a:t> l’issue du projet, nous voulons maîtriser des </a:t>
            </a:r>
            <a:r>
              <a:rPr lang="fr-FR" b="1" dirty="0">
                <a:solidFill>
                  <a:schemeClr val="bg2"/>
                </a:solidFill>
              </a:rPr>
              <a:t>outils</a:t>
            </a:r>
            <a:r>
              <a:rPr lang="fr-FR" dirty="0">
                <a:solidFill>
                  <a:srgbClr val="161A3B"/>
                </a:solidFill>
                <a:latin typeface="Calibri" panose="020F0502020204030204"/>
              </a:rPr>
              <a:t> tels que les linters, les formateurs, le pré-commit, les générateurs de projet ou encore les tests unitaires.</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1800"/>
              </a:spcAft>
              <a:buFontTx/>
              <a:buChar char="-"/>
            </a:pPr>
            <a:r>
              <a:rPr lang="fr-FR" dirty="0">
                <a:solidFill>
                  <a:srgbClr val="161A3B"/>
                </a:solidFill>
                <a:latin typeface="Calibri" panose="020F0502020204030204"/>
              </a:rPr>
              <a:t>Le starter kit devra donc à la fois constituer :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 </a:t>
            </a:r>
            <a:r>
              <a:rPr lang="fr-FR" b="1" dirty="0">
                <a:solidFill>
                  <a:schemeClr val="bg2"/>
                </a:solidFill>
              </a:rPr>
              <a:t>modèle de projet </a:t>
            </a:r>
            <a:r>
              <a:rPr lang="fr-FR" dirty="0">
                <a:solidFill>
                  <a:srgbClr val="161A3B"/>
                </a:solidFill>
                <a:latin typeface="Calibri" panose="020F0502020204030204"/>
              </a:rPr>
              <a:t>(structure) qui pourra être importé au démarrage de vos projets</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Une </a:t>
            </a:r>
            <a:r>
              <a:rPr lang="fr-FR" b="1" dirty="0">
                <a:solidFill>
                  <a:schemeClr val="bg2"/>
                </a:solidFill>
              </a:rPr>
              <a:t>ressource documentaire </a:t>
            </a:r>
            <a:r>
              <a:rPr lang="fr-FR" dirty="0">
                <a:solidFill>
                  <a:srgbClr val="161A3B"/>
                </a:solidFill>
                <a:latin typeface="Calibri" panose="020F0502020204030204"/>
              </a:rPr>
              <a:t>sur les normes de codage en Python à connaître et les outils qui permettent de les mettre en œuvre de manière plus ou moins automatisée</a:t>
            </a: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Tree>
    <p:extLst>
      <p:ext uri="{BB962C8B-B14F-4D97-AF65-F5344CB8AC3E}">
        <p14:creationId xmlns:p14="http://schemas.microsoft.com/office/powerpoint/2010/main" val="32762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4</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normes de codage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1046156" y="1399620"/>
            <a:ext cx="10322884" cy="467634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respect des normes de codage permets une bonne lisibilité et cohérence du code</a:t>
            </a:r>
          </a:p>
          <a:p>
            <a:pPr lvl="1" algn="just">
              <a:lnSpc>
                <a:spcPct val="107000"/>
              </a:lnSpc>
              <a:spcAft>
                <a:spcPts val="800"/>
              </a:spcAft>
            </a:pPr>
            <a:r>
              <a:rPr lang="fr-FR" dirty="0">
                <a:solidFill>
                  <a:srgbClr val="161A3B"/>
                </a:solidFill>
                <a:latin typeface="Calibri" panose="020F0502020204030204"/>
              </a:rPr>
              <a:t>   </a:t>
            </a:r>
            <a:r>
              <a:rPr lang="fr-FR" sz="16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maintenance</a:t>
            </a:r>
            <a:r>
              <a:rPr lang="fr-FR" dirty="0">
                <a:solidFill>
                  <a:srgbClr val="161A3B"/>
                </a:solidFill>
                <a:latin typeface="Calibri" panose="020F0502020204030204"/>
                <a:sym typeface="Wingdings" panose="05000000000000000000" pitchFamily="2" charset="2"/>
              </a:rPr>
              <a:t> du code </a:t>
            </a:r>
          </a:p>
          <a:p>
            <a:pPr lvl="1" algn="just">
              <a:lnSpc>
                <a:spcPct val="107000"/>
              </a:lnSpc>
              <a:spcAft>
                <a:spcPts val="800"/>
              </a:spcAft>
            </a:pPr>
            <a:r>
              <a:rPr lang="fr-FR" sz="1600" dirty="0">
                <a:solidFill>
                  <a:srgbClr val="161A3B"/>
                </a:solidFill>
                <a:latin typeface="Calibri" panose="020F0502020204030204"/>
                <a:sym typeface="Wingdings" panose="05000000000000000000" pitchFamily="2" charset="2"/>
              </a:rPr>
              <a:t>   </a:t>
            </a:r>
            <a:r>
              <a:rPr lang="fr-FR" sz="18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compréhension </a:t>
            </a:r>
            <a:r>
              <a:rPr lang="fr-FR" dirty="0">
                <a:solidFill>
                  <a:srgbClr val="161A3B"/>
                </a:solidFill>
                <a:latin typeface="Calibri" panose="020F0502020204030204"/>
                <a:sym typeface="Wingdings" panose="05000000000000000000" pitchFamily="2" charset="2"/>
              </a:rPr>
              <a:t>du code par les</a:t>
            </a:r>
            <a:r>
              <a:rPr lang="fr-FR" b="1" dirty="0">
                <a:solidFill>
                  <a:schemeClr val="bg2"/>
                </a:solidFill>
                <a:sym typeface="Wingdings" panose="05000000000000000000" pitchFamily="2" charset="2"/>
              </a:rPr>
              <a:t> développeurs</a:t>
            </a:r>
          </a:p>
          <a:p>
            <a:pPr lvl="1" algn="just">
              <a:lnSpc>
                <a:spcPct val="107000"/>
              </a:lnSpc>
              <a:spcAft>
                <a:spcPts val="800"/>
              </a:spcAft>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Les auteurs de Python ont proposé un processus de conception appelé </a:t>
            </a:r>
            <a:r>
              <a:rPr lang="fr-FR" b="1" dirty="0" err="1">
                <a:solidFill>
                  <a:schemeClr val="bg2"/>
                </a:solidFill>
              </a:rPr>
              <a:t>PEPs</a:t>
            </a:r>
            <a:r>
              <a:rPr lang="fr-FR" dirty="0">
                <a:solidFill>
                  <a:srgbClr val="161A3B"/>
                </a:solidFill>
                <a:latin typeface="Calibri" panose="020F0502020204030204"/>
              </a:rPr>
              <a:t> (Python </a:t>
            </a:r>
            <a:r>
              <a:rPr lang="fr-FR" dirty="0" err="1">
                <a:solidFill>
                  <a:srgbClr val="161A3B"/>
                </a:solidFill>
                <a:latin typeface="Calibri" panose="020F0502020204030204"/>
              </a:rPr>
              <a:t>Enhancement</a:t>
            </a:r>
            <a:r>
              <a:rPr lang="fr-FR" dirty="0">
                <a:solidFill>
                  <a:srgbClr val="161A3B"/>
                </a:solidFill>
                <a:latin typeface="Calibri" panose="020F0502020204030204"/>
              </a:rPr>
              <a:t> </a:t>
            </a:r>
            <a:r>
              <a:rPr lang="fr-FR" dirty="0" err="1">
                <a:solidFill>
                  <a:srgbClr val="161A3B"/>
                </a:solidFill>
                <a:latin typeface="Calibri" panose="020F0502020204030204"/>
              </a:rPr>
              <a:t>Proposals</a:t>
            </a:r>
            <a:r>
              <a:rPr lang="fr-FR" dirty="0">
                <a:solidFill>
                  <a:srgbClr val="161A3B"/>
                </a:solidFill>
                <a:latin typeface="Calibri" panose="020F0502020204030204"/>
              </a:rPr>
              <a:t>) pour documenter les propositions de conception à mettre en </a:t>
            </a:r>
            <a:r>
              <a:rPr lang="fr-FR" dirty="0" err="1">
                <a:solidFill>
                  <a:srgbClr val="161A3B"/>
                </a:solidFill>
                <a:latin typeface="Calibri" panose="020F0502020204030204"/>
              </a:rPr>
              <a:t>oeuvre</a:t>
            </a:r>
            <a:r>
              <a:rPr lang="fr-FR" dirty="0">
                <a:solidFill>
                  <a:srgbClr val="161A3B"/>
                </a:solidFill>
                <a:latin typeface="Calibri" panose="020F0502020204030204"/>
              </a:rPr>
              <a:t> pour coder correctement.</a:t>
            </a:r>
          </a:p>
          <a:p>
            <a:pPr marL="285750" indent="-285750" algn="just">
              <a:lnSpc>
                <a:spcPct val="107000"/>
              </a:lnSpc>
              <a:spcAft>
                <a:spcPts val="800"/>
              </a:spcAft>
              <a:buFontTx/>
              <a:buChar char="-"/>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Une des plus connues est la </a:t>
            </a:r>
            <a:r>
              <a:rPr lang="fr-FR" b="1" dirty="0">
                <a:solidFill>
                  <a:schemeClr val="bg2"/>
                </a:solidFill>
                <a:sym typeface="Wingdings" panose="05000000000000000000" pitchFamily="2" charset="2"/>
              </a:rPr>
              <a:t>PEP 8, </a:t>
            </a:r>
            <a:r>
              <a:rPr lang="fr-FR" dirty="0">
                <a:solidFill>
                  <a:srgbClr val="161A3B"/>
                </a:solidFill>
                <a:latin typeface="Calibri" panose="020F0502020204030204"/>
              </a:rPr>
              <a:t>un document datant de 2001 qui fournit les meilleurs pratiques sur la façon d’écrire du code Python. On y retrouve des règles de style notamment sur l’indentation, la longueur des lignes ou encore les espaces à insérer entre chaque section de code.</a:t>
            </a:r>
          </a:p>
          <a:p>
            <a:pPr marL="285750" indent="-285750" algn="just">
              <a:lnSpc>
                <a:spcPct val="107000"/>
              </a:lnSpc>
              <a:spcAft>
                <a:spcPts val="800"/>
              </a:spcAft>
              <a:buFontTx/>
              <a:buChar char="-"/>
            </a:pP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l’utilisation de la PEP 8 : </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https://pep8.org</a:t>
            </a:r>
            <a:endParaRPr lang="fr-FR" dirty="0">
              <a:solidFill>
                <a:srgbClr val="161A3B"/>
              </a:solidFill>
              <a:latin typeface="Calibri" panose="020F0502020204030204"/>
            </a:endParaRP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7" name="Image 6">
            <a:extLst>
              <a:ext uri="{FF2B5EF4-FFF2-40B4-BE49-F238E27FC236}">
                <a16:creationId xmlns:a16="http://schemas.microsoft.com/office/drawing/2014/main" id="{DF56F1C7-E5AB-4A69-84CB-96DCE247C59C}"/>
              </a:ext>
            </a:extLst>
          </p:cNvPr>
          <p:cNvPicPr>
            <a:picLocks noChangeAspect="1"/>
          </p:cNvPicPr>
          <p:nvPr/>
        </p:nvPicPr>
        <p:blipFill>
          <a:blip r:embed="rId4"/>
          <a:stretch>
            <a:fillRect/>
          </a:stretch>
        </p:blipFill>
        <p:spPr>
          <a:xfrm>
            <a:off x="7479019" y="4889570"/>
            <a:ext cx="1798331" cy="1636804"/>
          </a:xfrm>
          <a:prstGeom prst="rect">
            <a:avLst/>
          </a:prstGeom>
        </p:spPr>
      </p:pic>
      <p:pic>
        <p:nvPicPr>
          <p:cNvPr id="9" name="Image 8">
            <a:extLst>
              <a:ext uri="{FF2B5EF4-FFF2-40B4-BE49-F238E27FC236}">
                <a16:creationId xmlns:a16="http://schemas.microsoft.com/office/drawing/2014/main" id="{0396AE04-77DE-4D54-9436-C3A24997F54F}"/>
              </a:ext>
            </a:extLst>
          </p:cNvPr>
          <p:cNvPicPr>
            <a:picLocks noChangeAspect="1"/>
          </p:cNvPicPr>
          <p:nvPr/>
        </p:nvPicPr>
        <p:blipFill>
          <a:blip r:embed="rId5"/>
          <a:stretch>
            <a:fillRect/>
          </a:stretch>
        </p:blipFill>
        <p:spPr>
          <a:xfrm>
            <a:off x="9306472" y="4663170"/>
            <a:ext cx="1342478" cy="1771169"/>
          </a:xfrm>
          <a:prstGeom prst="rect">
            <a:avLst/>
          </a:prstGeom>
        </p:spPr>
      </p:pic>
    </p:spTree>
    <p:extLst>
      <p:ext uri="{BB962C8B-B14F-4D97-AF65-F5344CB8AC3E}">
        <p14:creationId xmlns:p14="http://schemas.microsoft.com/office/powerpoint/2010/main" val="1447032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5</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Documenter son code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649915" y="1466754"/>
            <a:ext cx="5331785" cy="450027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Il est également très important de </a:t>
            </a:r>
            <a:r>
              <a:rPr lang="fr-FR" b="1" dirty="0">
                <a:solidFill>
                  <a:schemeClr val="bg2"/>
                </a:solidFill>
              </a:rPr>
              <a:t>commenter son code </a:t>
            </a:r>
            <a:r>
              <a:rPr lang="fr-FR" dirty="0">
                <a:solidFill>
                  <a:srgbClr val="161A3B"/>
                </a:solidFill>
                <a:latin typeface="Calibri" panose="020F0502020204030204"/>
              </a:rPr>
              <a:t>pour en faciliter l’interprétation. Selon la PEP 8, il doit être séparé du code par 2 espaces.</a:t>
            </a:r>
          </a:p>
          <a:p>
            <a:pPr marL="285750" indent="-285750" algn="just">
              <a:lnSpc>
                <a:spcPct val="107000"/>
              </a:lnSpc>
              <a:spcAft>
                <a:spcPts val="800"/>
              </a:spcAft>
              <a:buFontTx/>
              <a:buChar char="-"/>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plus des commentaires, la </a:t>
            </a:r>
            <a:r>
              <a:rPr lang="fr-FR" b="1" dirty="0">
                <a:solidFill>
                  <a:schemeClr val="bg2"/>
                </a:solidFill>
              </a:rPr>
              <a:t>PEP 257 </a:t>
            </a:r>
            <a:r>
              <a:rPr lang="fr-FR" dirty="0">
                <a:solidFill>
                  <a:srgbClr val="161A3B"/>
                </a:solidFill>
                <a:latin typeface="Calibri" panose="020F0502020204030204"/>
              </a:rPr>
              <a:t>recommande la rédaction de </a:t>
            </a:r>
            <a:r>
              <a:rPr lang="fr-FR" b="1" dirty="0" err="1">
                <a:solidFill>
                  <a:schemeClr val="bg2"/>
                </a:solidFill>
              </a:rPr>
              <a:t>docstrings</a:t>
            </a:r>
            <a:r>
              <a:rPr lang="fr-FR" b="1" dirty="0">
                <a:solidFill>
                  <a:schemeClr val="bg2"/>
                </a:solidFill>
              </a:rPr>
              <a:t> </a:t>
            </a:r>
            <a:r>
              <a:rPr lang="fr-FR" dirty="0">
                <a:solidFill>
                  <a:srgbClr val="161A3B"/>
                </a:solidFill>
                <a:latin typeface="Calibri" panose="020F0502020204030204"/>
              </a:rPr>
              <a:t>dans le code source pour documenter une section de code spécifique. </a:t>
            </a:r>
          </a:p>
          <a:p>
            <a:pPr marL="285750" indent="-285750" algn="just">
              <a:lnSpc>
                <a:spcPct val="107000"/>
              </a:lnSpc>
              <a:spcAft>
                <a:spcPts val="800"/>
              </a:spcAft>
              <a:buFontTx/>
              <a:buChar char="-"/>
            </a:pPr>
            <a:r>
              <a:rPr lang="fr-FR" dirty="0">
                <a:solidFill>
                  <a:srgbClr val="161A3B"/>
                </a:solidFill>
                <a:latin typeface="Calibri" panose="020F0502020204030204"/>
              </a:rPr>
              <a:t>On y trouve la description de la section, les arguments en entrée et ce que la section de code permets d’obtenir en résultat.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pic>
        <p:nvPicPr>
          <p:cNvPr id="5" name="Image 4">
            <a:extLst>
              <a:ext uri="{FF2B5EF4-FFF2-40B4-BE49-F238E27FC236}">
                <a16:creationId xmlns:a16="http://schemas.microsoft.com/office/drawing/2014/main" id="{868C0845-4EA4-451D-B1E0-C5A82743944C}"/>
              </a:ext>
            </a:extLst>
          </p:cNvPr>
          <p:cNvPicPr>
            <a:picLocks noChangeAspect="1"/>
          </p:cNvPicPr>
          <p:nvPr/>
        </p:nvPicPr>
        <p:blipFill>
          <a:blip r:embed="rId3"/>
          <a:stretch>
            <a:fillRect/>
          </a:stretch>
        </p:blipFill>
        <p:spPr>
          <a:xfrm>
            <a:off x="6210300" y="1420271"/>
            <a:ext cx="5187004" cy="1340858"/>
          </a:xfrm>
          <a:prstGeom prst="rect">
            <a:avLst/>
          </a:prstGeom>
        </p:spPr>
      </p:pic>
      <p:pic>
        <p:nvPicPr>
          <p:cNvPr id="8" name="Image 7">
            <a:extLst>
              <a:ext uri="{FF2B5EF4-FFF2-40B4-BE49-F238E27FC236}">
                <a16:creationId xmlns:a16="http://schemas.microsoft.com/office/drawing/2014/main" id="{5A552ECD-D92D-4809-99BF-6F39A2BAEBC0}"/>
              </a:ext>
            </a:extLst>
          </p:cNvPr>
          <p:cNvPicPr>
            <a:picLocks noChangeAspect="1"/>
          </p:cNvPicPr>
          <p:nvPr/>
        </p:nvPicPr>
        <p:blipFill>
          <a:blip r:embed="rId4"/>
          <a:stretch>
            <a:fillRect/>
          </a:stretch>
        </p:blipFill>
        <p:spPr>
          <a:xfrm>
            <a:off x="6210300" y="3600132"/>
            <a:ext cx="5554980" cy="2288987"/>
          </a:xfrm>
          <a:prstGeom prst="rect">
            <a:avLst/>
          </a:prstGeom>
        </p:spPr>
      </p:pic>
      <p:cxnSp>
        <p:nvCxnSpPr>
          <p:cNvPr id="12" name="Connecteur droit avec flèche 11">
            <a:extLst>
              <a:ext uri="{FF2B5EF4-FFF2-40B4-BE49-F238E27FC236}">
                <a16:creationId xmlns:a16="http://schemas.microsoft.com/office/drawing/2014/main" id="{387BB4FF-E9A2-4309-8DDF-227C231EC00F}"/>
              </a:ext>
            </a:extLst>
          </p:cNvPr>
          <p:cNvCxnSpPr>
            <a:cxnSpLocks/>
          </p:cNvCxnSpPr>
          <p:nvPr/>
        </p:nvCxnSpPr>
        <p:spPr>
          <a:xfrm flipH="1">
            <a:off x="10991849" y="3967178"/>
            <a:ext cx="209550" cy="24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9F81584-6226-4867-BBD0-482C847E449E}"/>
              </a:ext>
            </a:extLst>
          </p:cNvPr>
          <p:cNvSpPr txBox="1"/>
          <p:nvPr/>
        </p:nvSpPr>
        <p:spPr>
          <a:xfrm>
            <a:off x="10899300" y="3610888"/>
            <a:ext cx="928045" cy="369332"/>
          </a:xfrm>
          <a:prstGeom prst="rect">
            <a:avLst/>
          </a:prstGeom>
          <a:noFill/>
        </p:spPr>
        <p:txBody>
          <a:bodyPr wrap="square" rtlCol="0">
            <a:spAutoFit/>
          </a:bodyPr>
          <a:lstStyle/>
          <a:p>
            <a:r>
              <a:rPr lang="fr-FR" sz="900" dirty="0" err="1"/>
              <a:t>Docstring</a:t>
            </a:r>
            <a:r>
              <a:rPr lang="fr-FR" sz="900" dirty="0"/>
              <a:t> d’une fonction</a:t>
            </a:r>
          </a:p>
        </p:txBody>
      </p:sp>
      <p:sp>
        <p:nvSpPr>
          <p:cNvPr id="10" name="Rectangle 9">
            <a:extLst>
              <a:ext uri="{FF2B5EF4-FFF2-40B4-BE49-F238E27FC236}">
                <a16:creationId xmlns:a16="http://schemas.microsoft.com/office/drawing/2014/main" id="{1D7E6725-F83D-4B1E-87DC-86318EC842A7}"/>
              </a:ext>
            </a:extLst>
          </p:cNvPr>
          <p:cNvSpPr/>
          <p:nvPr/>
        </p:nvSpPr>
        <p:spPr>
          <a:xfrm>
            <a:off x="6611944" y="3759200"/>
            <a:ext cx="4322755"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6123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6</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linters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6" name="ZoneTexte 5">
            <a:extLst>
              <a:ext uri="{FF2B5EF4-FFF2-40B4-BE49-F238E27FC236}">
                <a16:creationId xmlns:a16="http://schemas.microsoft.com/office/drawing/2014/main" id="{D5AAF697-CF9A-4D8D-991C-660C5C0AA581}"/>
              </a:ext>
            </a:extLst>
          </p:cNvPr>
          <p:cNvSpPr txBox="1"/>
          <p:nvPr/>
        </p:nvSpPr>
        <p:spPr>
          <a:xfrm>
            <a:off x="1061396" y="1198348"/>
            <a:ext cx="10322884" cy="440909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a:solidFill>
                  <a:schemeClr val="bg2"/>
                </a:solidFill>
              </a:rPr>
              <a:t>linters</a:t>
            </a:r>
            <a:r>
              <a:rPr lang="fr-FR" dirty="0">
                <a:solidFill>
                  <a:srgbClr val="161A3B"/>
                </a:solidFill>
                <a:latin typeface="Calibri" panose="020F0502020204030204"/>
              </a:rPr>
              <a:t> sont des outils qui permettent de s’assurer que les bonnes pratiques ont été mises en œuvre dans le code (par exemple sur la manière d’importer les packages).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 linter analyse le code et détecte des sections de code non conformes aux normes. Ensuite, le développeur a la main pour mettre en œuvre les modifications nécessaires.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Il existe une dizaine de linters, l’un des plus utilisés est </a:t>
            </a:r>
            <a:r>
              <a:rPr lang="fr-FR" b="1" dirty="0">
                <a:solidFill>
                  <a:schemeClr val="bg2"/>
                </a:solidFill>
              </a:rPr>
              <a:t>flake8</a:t>
            </a:r>
            <a:r>
              <a:rPr lang="fr-FR" dirty="0">
                <a:solidFill>
                  <a:srgbClr val="161A3B"/>
                </a:solidFill>
                <a:latin typeface="Calibri" panose="020F0502020204030204"/>
              </a:rPr>
              <a:t> qui se base sur les règles de la PEP 8.</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vérifier votre code à l’aide de ce linter,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err="1">
                <a:solidFill>
                  <a:srgbClr val="161A3B"/>
                </a:solidFill>
                <a:latin typeface="Calibri" panose="020F0502020204030204"/>
                <a:sym typeface="Wingdings" panose="05000000000000000000" pitchFamily="2" charset="2"/>
              </a:rPr>
              <a:t>flake</a:t>
            </a:r>
            <a:r>
              <a:rPr lang="fr-FR" b="1" dirty="0">
                <a:solidFill>
                  <a:srgbClr val="161A3B"/>
                </a:solidFill>
                <a:latin typeface="Calibri" panose="020F0502020204030204"/>
                <a:sym typeface="Wingdings" panose="05000000000000000000" pitchFamily="2" charset="2"/>
              </a:rPr>
              <a:t> 8 [nom du répertoire à vérifier]. </a:t>
            </a:r>
            <a:r>
              <a:rPr lang="fr-FR" dirty="0">
                <a:solidFill>
                  <a:srgbClr val="161A3B"/>
                </a:solidFill>
                <a:latin typeface="Calibri" panose="020F0502020204030204"/>
                <a:sym typeface="Wingdings" panose="05000000000000000000" pitchFamily="2" charset="2"/>
              </a:rPr>
              <a:t>Les warnings ont un code commençant par W, les erreurs par un E.</a:t>
            </a:r>
          </a:p>
          <a:p>
            <a:pPr lvl="1">
              <a:lnSpc>
                <a:spcPct val="107000"/>
              </a:lnSpc>
              <a:spcAft>
                <a:spcPts val="800"/>
              </a:spcAft>
            </a:pPr>
            <a:r>
              <a:rPr lang="fr-FR" dirty="0">
                <a:solidFill>
                  <a:srgbClr val="161A3B"/>
                </a:solidFill>
                <a:latin typeface="Calibri" panose="020F0502020204030204"/>
              </a:rPr>
              <a:t> </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pic>
        <p:nvPicPr>
          <p:cNvPr id="5" name="Image 4">
            <a:extLst>
              <a:ext uri="{FF2B5EF4-FFF2-40B4-BE49-F238E27FC236}">
                <a16:creationId xmlns:a16="http://schemas.microsoft.com/office/drawing/2014/main" id="{E9D6A224-9D3C-4C26-844F-6DAC4202596E}"/>
              </a:ext>
            </a:extLst>
          </p:cNvPr>
          <p:cNvPicPr>
            <a:picLocks noChangeAspect="1"/>
          </p:cNvPicPr>
          <p:nvPr/>
        </p:nvPicPr>
        <p:blipFill rotWithShape="1">
          <a:blip r:embed="rId3"/>
          <a:srcRect b="29608"/>
          <a:stretch/>
        </p:blipFill>
        <p:spPr>
          <a:xfrm>
            <a:off x="1422238" y="4983158"/>
            <a:ext cx="9962042" cy="1070764"/>
          </a:xfrm>
          <a:prstGeom prst="rect">
            <a:avLst/>
          </a:prstGeom>
        </p:spPr>
      </p:pic>
    </p:spTree>
    <p:extLst>
      <p:ext uri="{BB962C8B-B14F-4D97-AF65-F5344CB8AC3E}">
        <p14:creationId xmlns:p14="http://schemas.microsoft.com/office/powerpoint/2010/main" val="2606308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7</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Formateurs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5" name="ZoneTexte 4">
            <a:extLst>
              <a:ext uri="{FF2B5EF4-FFF2-40B4-BE49-F238E27FC236}">
                <a16:creationId xmlns:a16="http://schemas.microsoft.com/office/drawing/2014/main" id="{F5474AA5-AE22-4870-BFDD-378B9DF1263E}"/>
              </a:ext>
            </a:extLst>
          </p:cNvPr>
          <p:cNvSpPr txBox="1"/>
          <p:nvPr/>
        </p:nvSpPr>
        <p:spPr>
          <a:xfrm>
            <a:off x="564434" y="1298440"/>
            <a:ext cx="11028852" cy="385977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err="1">
                <a:solidFill>
                  <a:schemeClr val="bg2"/>
                </a:solidFill>
              </a:rPr>
              <a:t>formatteurs</a:t>
            </a:r>
            <a:r>
              <a:rPr lang="fr-FR" b="1" dirty="0">
                <a:solidFill>
                  <a:schemeClr val="bg2"/>
                </a:solidFill>
              </a:rPr>
              <a:t> de code</a:t>
            </a:r>
            <a:r>
              <a:rPr lang="fr-FR" dirty="0">
                <a:solidFill>
                  <a:srgbClr val="161A3B"/>
                </a:solidFill>
                <a:latin typeface="Calibri" panose="020F0502020204030204"/>
              </a:rPr>
              <a:t> sont des outils complémentaires aux linters qui permettent de s’assurer que le même format de code est appliqué partout pour le rendre cohérent mais sans changer le comportement du programme.</a:t>
            </a:r>
          </a:p>
          <a:p>
            <a:pPr marL="285750" indent="-285750" algn="just">
              <a:lnSpc>
                <a:spcPct val="107000"/>
              </a:lnSpc>
              <a:spcAft>
                <a:spcPts val="800"/>
              </a:spcAft>
              <a:buFontTx/>
              <a:buChar char="-"/>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complément de flake8, nous avons testé le formateur de code </a:t>
            </a:r>
            <a:r>
              <a:rPr lang="fr-FR" b="1" dirty="0">
                <a:solidFill>
                  <a:schemeClr val="bg2"/>
                </a:solidFill>
              </a:rPr>
              <a:t>Black</a:t>
            </a:r>
            <a:r>
              <a:rPr lang="fr-FR" dirty="0">
                <a:solidFill>
                  <a:srgbClr val="161A3B"/>
                </a:solidFill>
                <a:latin typeface="Calibri" panose="020F0502020204030204"/>
              </a:rPr>
              <a:t> qui rend le code uniforme rapidement. </a:t>
            </a:r>
          </a:p>
          <a:p>
            <a:pPr marL="285750" indent="-285750">
              <a:lnSpc>
                <a:spcPct val="107000"/>
              </a:lnSpc>
              <a:spcAft>
                <a:spcPts val="800"/>
              </a:spcAft>
              <a:buFontTx/>
              <a:buChar char="-"/>
            </a:pPr>
            <a:endParaRPr lang="fr-FR" sz="1400" dirty="0">
              <a:solidFill>
                <a:srgbClr val="161A3B"/>
              </a:solidFill>
              <a:latin typeface="Calibri" panose="020F0502020204030204"/>
            </a:endParaRPr>
          </a:p>
          <a:p>
            <a:pPr marL="285750" indent="-285750">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utiliser Black,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a:solidFill>
                  <a:srgbClr val="161A3B"/>
                </a:solidFill>
                <a:latin typeface="Calibri" panose="020F0502020204030204"/>
                <a:sym typeface="Wingdings" panose="05000000000000000000" pitchFamily="2" charset="2"/>
              </a:rPr>
              <a:t>black [nom du répertoire à vérifier]. </a:t>
            </a:r>
            <a:r>
              <a:rPr lang="fr-FR" dirty="0">
                <a:solidFill>
                  <a:srgbClr val="161A3B"/>
                </a:solidFill>
                <a:latin typeface="Calibri" panose="020F0502020204030204"/>
                <a:sym typeface="Wingdings" panose="05000000000000000000" pitchFamily="2" charset="2"/>
              </a:rPr>
              <a:t>Attention, utilisé ainsi Black reformate le code </a:t>
            </a:r>
            <a:r>
              <a:rPr lang="fr-FR" b="1" dirty="0">
                <a:solidFill>
                  <a:schemeClr val="bg2"/>
                </a:solidFill>
                <a:sym typeface="Wingdings" panose="05000000000000000000" pitchFamily="2" charset="2"/>
              </a:rPr>
              <a:t>strictement</a:t>
            </a:r>
            <a:r>
              <a:rPr lang="fr-FR" dirty="0">
                <a:solidFill>
                  <a:srgbClr val="161A3B"/>
                </a:solidFill>
                <a:latin typeface="Calibri" panose="020F0502020204030204"/>
                <a:sym typeface="Wingdings" panose="05000000000000000000" pitchFamily="2" charset="2"/>
              </a:rPr>
              <a:t> par lui-même.                                                                         Si vous voulez garder la main sur le code, il faut exécuter : </a:t>
            </a:r>
            <a:r>
              <a:rPr lang="fr-FR" b="1" dirty="0">
                <a:solidFill>
                  <a:srgbClr val="161A3B"/>
                </a:solidFill>
                <a:latin typeface="Calibri" panose="020F0502020204030204"/>
                <a:sym typeface="Wingdings" panose="05000000000000000000" pitchFamily="2" charset="2"/>
              </a:rPr>
              <a:t>black --check --diff [nom du répertoire à vérifier] </a:t>
            </a:r>
            <a:r>
              <a:rPr lang="fr-FR" dirty="0">
                <a:solidFill>
                  <a:srgbClr val="161A3B"/>
                </a:solidFill>
                <a:latin typeface="Calibri" panose="020F0502020204030204"/>
                <a:sym typeface="Wingdings" panose="05000000000000000000" pitchFamily="2" charset="2"/>
              </a:rPr>
              <a:t>pour afficher quelle modification le formateur va faire.</a:t>
            </a:r>
          </a:p>
          <a:p>
            <a:pPr algn="just">
              <a:lnSpc>
                <a:spcPct val="107000"/>
              </a:lnSpc>
              <a:spcAft>
                <a:spcPts val="800"/>
              </a:spcAft>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Si votre code est correctement formaté, Black ne fera aucune modification :</a:t>
            </a:r>
          </a:p>
        </p:txBody>
      </p:sp>
      <p:pic>
        <p:nvPicPr>
          <p:cNvPr id="4" name="Image 3">
            <a:extLst>
              <a:ext uri="{FF2B5EF4-FFF2-40B4-BE49-F238E27FC236}">
                <a16:creationId xmlns:a16="http://schemas.microsoft.com/office/drawing/2014/main" id="{1C0BB8BD-F252-40A1-9AEB-09B1AE9C7514}"/>
              </a:ext>
            </a:extLst>
          </p:cNvPr>
          <p:cNvPicPr>
            <a:picLocks noChangeAspect="1"/>
          </p:cNvPicPr>
          <p:nvPr/>
        </p:nvPicPr>
        <p:blipFill>
          <a:blip r:embed="rId3"/>
          <a:stretch>
            <a:fillRect/>
          </a:stretch>
        </p:blipFill>
        <p:spPr>
          <a:xfrm>
            <a:off x="987315" y="5242485"/>
            <a:ext cx="9814560" cy="634149"/>
          </a:xfrm>
          <a:prstGeom prst="rect">
            <a:avLst/>
          </a:prstGeom>
        </p:spPr>
      </p:pic>
    </p:spTree>
    <p:extLst>
      <p:ext uri="{BB962C8B-B14F-4D97-AF65-F5344CB8AC3E}">
        <p14:creationId xmlns:p14="http://schemas.microsoft.com/office/powerpoint/2010/main" val="3130758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8</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Utilisation DU pre-commit</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5" name="ZoneTexte 4">
            <a:extLst>
              <a:ext uri="{FF2B5EF4-FFF2-40B4-BE49-F238E27FC236}">
                <a16:creationId xmlns:a16="http://schemas.microsoft.com/office/drawing/2014/main" id="{73C9C17E-0351-447F-840A-FECF40CACD8F}"/>
              </a:ext>
            </a:extLst>
          </p:cNvPr>
          <p:cNvSpPr txBox="1"/>
          <p:nvPr/>
        </p:nvSpPr>
        <p:spPr>
          <a:xfrm>
            <a:off x="701353" y="1224224"/>
            <a:ext cx="10802620" cy="3123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Git </a:t>
            </a:r>
            <a:r>
              <a:rPr lang="fr-FR" dirty="0" err="1">
                <a:solidFill>
                  <a:srgbClr val="161A3B"/>
                </a:solidFill>
                <a:latin typeface="Calibri" panose="020F0502020204030204"/>
              </a:rPr>
              <a:t>Hooks</a:t>
            </a:r>
            <a:r>
              <a:rPr lang="fr-FR" dirty="0">
                <a:solidFill>
                  <a:srgbClr val="161A3B"/>
                </a:solidFill>
                <a:latin typeface="Calibri" panose="020F0502020204030204"/>
              </a:rPr>
              <a:t> sont des </a:t>
            </a:r>
            <a:r>
              <a:rPr lang="fr-FR" b="1" dirty="0">
                <a:solidFill>
                  <a:schemeClr val="bg2"/>
                </a:solidFill>
              </a:rPr>
              <a:t>scripts exécutés par Git </a:t>
            </a:r>
            <a:r>
              <a:rPr lang="fr-FR" dirty="0">
                <a:solidFill>
                  <a:srgbClr val="161A3B"/>
                </a:solidFill>
                <a:latin typeface="Calibri" panose="020F0502020204030204"/>
              </a:rPr>
              <a:t>avant ou après des </a:t>
            </a:r>
            <a:r>
              <a:rPr lang="fr-FR" dirty="0" err="1">
                <a:solidFill>
                  <a:srgbClr val="161A3B"/>
                </a:solidFill>
                <a:latin typeface="Calibri" panose="020F0502020204030204"/>
              </a:rPr>
              <a:t>commands</a:t>
            </a:r>
            <a:r>
              <a:rPr lang="fr-FR" dirty="0">
                <a:solidFill>
                  <a:srgbClr val="161A3B"/>
                </a:solidFill>
                <a:latin typeface="Calibri" panose="020F0502020204030204"/>
              </a:rPr>
              <a:t> Git telles que commit et push.</a:t>
            </a:r>
            <a:r>
              <a:rPr lang="fr-FR" sz="1600" dirty="0">
                <a:solidFill>
                  <a:srgbClr val="161A3B"/>
                </a:solidFill>
                <a:latin typeface="Calibri" panose="020F0502020204030204"/>
              </a:rPr>
              <a:t> D</a:t>
            </a:r>
            <a:r>
              <a:rPr lang="fr-FR" dirty="0">
                <a:solidFill>
                  <a:srgbClr val="161A3B"/>
                </a:solidFill>
                <a:latin typeface="Calibri" panose="020F0502020204030204"/>
              </a:rPr>
              <a:t>ans le cadre du projet, on s’intéresse à celui appelé </a:t>
            </a:r>
            <a:r>
              <a:rPr lang="fr-FR" b="1" dirty="0">
                <a:solidFill>
                  <a:schemeClr val="bg2"/>
                </a:solidFill>
              </a:rPr>
              <a:t>pre-commit</a:t>
            </a:r>
            <a:r>
              <a:rPr lang="fr-FR" dirty="0">
                <a:solidFill>
                  <a:srgbClr val="161A3B"/>
                </a:solidFill>
                <a:latin typeface="Calibri" panose="020F0502020204030204"/>
              </a:rPr>
              <a:t> : à partir d’</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une liste de </a:t>
            </a:r>
            <a:r>
              <a:rPr lang="fr-FR" dirty="0" err="1">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ooks</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spécifiée dans notre projet, le pre-commit gérera l’exécution de ceux-ci avant chaque commit Git pour vérifier notre code.</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Tx/>
              <a:buChar char="-"/>
            </a:pP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Il faut installer le package </a:t>
            </a:r>
            <a:r>
              <a:rPr lang="fr-FR" dirty="0">
                <a:solidFill>
                  <a:srgbClr val="000000"/>
                </a:solidFill>
                <a:latin typeface="Calibri" panose="020F0502020204030204" pitchFamily="34" charset="0"/>
                <a:cs typeface="Arial" panose="020B0604020202020204" pitchFamily="34" charset="0"/>
              </a:rPr>
              <a:t>pre-commit (</a:t>
            </a:r>
            <a:r>
              <a:rPr lang="fr-FR" dirty="0" err="1">
                <a:solidFill>
                  <a:srgbClr val="000000"/>
                </a:solidFill>
                <a:latin typeface="Calibri" panose="020F0502020204030204" pitchFamily="34" charset="0"/>
                <a:cs typeface="Arial" panose="020B0604020202020204" pitchFamily="34" charset="0"/>
              </a:rPr>
              <a:t>pip</a:t>
            </a:r>
            <a:r>
              <a:rPr lang="fr-FR" dirty="0">
                <a:solidFill>
                  <a:srgbClr val="000000"/>
                </a:solidFill>
                <a:latin typeface="Calibri" panose="020F0502020204030204" pitchFamily="34" charset="0"/>
                <a:cs typeface="Arial" panose="020B0604020202020204" pitchFamily="34" charset="0"/>
              </a:rPr>
              <a:t>) </a:t>
            </a: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ajouter pre-commit dans le fichier </a:t>
            </a:r>
            <a:r>
              <a:rPr lang="fr-FR" b="1" dirty="0">
                <a:solidFill>
                  <a:schemeClr val="bg2"/>
                </a:solidFill>
              </a:rPr>
              <a:t>requirements.txt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du projet.</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Times New Roman" panose="02020603050405020304" pitchFamily="18" charset="0"/>
              <a:cs typeface="Arial" panose="020B0604020202020204" pitchFamily="34" charset="0"/>
            </a:endParaRPr>
          </a:p>
          <a:p>
            <a:pPr marL="285750" indent="-285750" algn="just">
              <a:lnSpc>
                <a:spcPct val="107000"/>
              </a:lnSpc>
              <a:spcAft>
                <a:spcPts val="800"/>
              </a:spcAft>
              <a:buFontTx/>
              <a:buChar char="-"/>
            </a:pPr>
            <a:r>
              <a:rPr lang="fr-FR" dirty="0">
                <a:solidFill>
                  <a:srgbClr val="000000"/>
                </a:solidFill>
                <a:latin typeface="Calibri" panose="020F0502020204030204" pitchFamily="34" charset="0"/>
                <a:cs typeface="Arial" panose="020B0604020202020204" pitchFamily="34" charset="0"/>
              </a:rPr>
              <a:t>Ensuite, les repositories et la liste des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associés que l’on souhaite vérifier avant de commit du code doivent être renseignés dans le fichier </a:t>
            </a:r>
            <a:r>
              <a:rPr lang="fr-FR" b="1" dirty="0">
                <a:solidFill>
                  <a:schemeClr val="bg2"/>
                </a:solidFill>
              </a:rPr>
              <a:t>pre-commit-</a:t>
            </a:r>
            <a:r>
              <a:rPr lang="fr-FR" b="1" dirty="0" err="1">
                <a:solidFill>
                  <a:schemeClr val="bg2"/>
                </a:solidFill>
              </a:rPr>
              <a:t>config.yaml</a:t>
            </a:r>
            <a:r>
              <a:rPr lang="fr-FR" b="1" dirty="0">
                <a:solidFill>
                  <a:schemeClr val="bg2"/>
                </a:solidFill>
              </a:rPr>
              <a:t> </a:t>
            </a:r>
            <a:r>
              <a:rPr lang="fr-FR" dirty="0">
                <a:solidFill>
                  <a:srgbClr val="000000"/>
                </a:solidFill>
                <a:latin typeface="Calibri" panose="020F0502020204030204" pitchFamily="34" charset="0"/>
                <a:cs typeface="Arial" panose="020B0604020202020204" pitchFamily="34" charset="0"/>
              </a:rPr>
              <a:t>qui appartient à notre dépôt Git projet.                                                                                                                                  Voici un exemple de fichier avec les repo Pre-commit (avec 3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ici) et Black (avec 1 Hook ici).</a:t>
            </a:r>
          </a:p>
        </p:txBody>
      </p:sp>
      <p:pic>
        <p:nvPicPr>
          <p:cNvPr id="7" name="Image 6">
            <a:extLst>
              <a:ext uri="{FF2B5EF4-FFF2-40B4-BE49-F238E27FC236}">
                <a16:creationId xmlns:a16="http://schemas.microsoft.com/office/drawing/2014/main" id="{98C1036B-5A98-4CF7-85AD-81CFA4B12BE0}"/>
              </a:ext>
            </a:extLst>
          </p:cNvPr>
          <p:cNvPicPr/>
          <p:nvPr/>
        </p:nvPicPr>
        <p:blipFill>
          <a:blip r:embed="rId3"/>
          <a:stretch>
            <a:fillRect/>
          </a:stretch>
        </p:blipFill>
        <p:spPr>
          <a:xfrm>
            <a:off x="882005" y="4512011"/>
            <a:ext cx="2936563" cy="1477328"/>
          </a:xfrm>
          <a:prstGeom prst="rect">
            <a:avLst/>
          </a:prstGeom>
        </p:spPr>
      </p:pic>
      <p:sp>
        <p:nvSpPr>
          <p:cNvPr id="2" name="ZoneTexte 1">
            <a:extLst>
              <a:ext uri="{FF2B5EF4-FFF2-40B4-BE49-F238E27FC236}">
                <a16:creationId xmlns:a16="http://schemas.microsoft.com/office/drawing/2014/main" id="{691A1E3B-E7C1-4A9F-8003-12165943ED0D}"/>
              </a:ext>
            </a:extLst>
          </p:cNvPr>
          <p:cNvSpPr txBox="1"/>
          <p:nvPr/>
        </p:nvSpPr>
        <p:spPr>
          <a:xfrm>
            <a:off x="3868732" y="4639487"/>
            <a:ext cx="7571751" cy="1477328"/>
          </a:xfrm>
          <a:prstGeom prst="rect">
            <a:avLst/>
          </a:prstGeom>
          <a:noFill/>
        </p:spPr>
        <p:txBody>
          <a:bodyPr wrap="square" rtlCol="0">
            <a:spAutoFit/>
          </a:bodyPr>
          <a:lstStyle/>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Pour mettre en œuvre l’installation de nos </a:t>
            </a:r>
            <a:r>
              <a:rPr lang="fr-FR" dirty="0" err="1">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ooks</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dans le pre-commit, on lance la commande : </a:t>
            </a:r>
            <a:r>
              <a:rPr lang="fr-FR" b="1" dirty="0">
                <a:solidFill>
                  <a:srgbClr val="161A3B"/>
                </a:solidFill>
                <a:latin typeface="Calibri" panose="020F0502020204030204"/>
              </a:rPr>
              <a:t>pre-commit install pre-commit .git\</a:t>
            </a:r>
            <a:r>
              <a:rPr lang="fr-FR" b="1" dirty="0" err="1">
                <a:solidFill>
                  <a:srgbClr val="161A3B"/>
                </a:solidFill>
                <a:latin typeface="Calibri" panose="020F0502020204030204"/>
              </a:rPr>
              <a:t>hooks</a:t>
            </a:r>
            <a:r>
              <a:rPr lang="fr-FR" b="1" dirty="0">
                <a:solidFill>
                  <a:srgbClr val="161A3B"/>
                </a:solidFill>
                <a:latin typeface="Calibri" panose="020F0502020204030204"/>
              </a:rPr>
              <a:t>\pre-commit</a:t>
            </a:r>
            <a:r>
              <a:rPr lang="fr-FR" sz="1800" dirty="0">
                <a:effectLst/>
                <a:latin typeface="Calibri" panose="020F0502020204030204" pitchFamily="34" charset="0"/>
                <a:ea typeface="Calibri" panose="020F0502020204030204" pitchFamily="34" charset="0"/>
                <a:cs typeface="Arial" panose="020B0604020202020204" pitchFamily="34" charset="0"/>
              </a:rPr>
              <a:t> </a:t>
            </a:r>
          </a:p>
          <a:p>
            <a:pPr marL="285750" indent="-285750" algn="just">
              <a:buFontTx/>
              <a:buChar char="-"/>
            </a:pPr>
            <a:endParaRPr lang="fr-FR"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Désormais, notre code sera vérifié par </a:t>
            </a:r>
            <a:r>
              <a:rPr lang="fr-FR" b="0" i="0" dirty="0">
                <a:solidFill>
                  <a:srgbClr val="242424"/>
                </a:solidFill>
                <a:effectLst/>
                <a:latin typeface="-apple-system"/>
              </a:rPr>
              <a:t>pre-commit-</a:t>
            </a:r>
            <a:r>
              <a:rPr lang="fr-FR" b="0" i="0" dirty="0" err="1">
                <a:solidFill>
                  <a:srgbClr val="242424"/>
                </a:solidFill>
                <a:effectLst/>
                <a:latin typeface="-apple-system"/>
              </a:rPr>
              <a:t>hooks</a:t>
            </a:r>
            <a:r>
              <a:rPr lang="fr-FR" b="0" i="0" dirty="0">
                <a:solidFill>
                  <a:srgbClr val="242424"/>
                </a:solidFill>
                <a:effectLst/>
                <a:latin typeface="-apple-system"/>
              </a:rPr>
              <a:t> (check-</a:t>
            </a:r>
            <a:r>
              <a:rPr lang="fr-FR" b="0" i="0" dirty="0" err="1">
                <a:solidFill>
                  <a:srgbClr val="242424"/>
                </a:solidFill>
                <a:effectLst/>
                <a:latin typeface="-apple-system"/>
              </a:rPr>
              <a:t>yaml</a:t>
            </a:r>
            <a:r>
              <a:rPr lang="fr-FR" b="0" i="0" dirty="0">
                <a:solidFill>
                  <a:srgbClr val="242424"/>
                </a:solidFill>
                <a:effectLst/>
                <a:latin typeface="-apple-system"/>
              </a:rPr>
              <a:t>, end-of-file-fixer, </a:t>
            </a:r>
            <a:r>
              <a:rPr lang="fr-FR" b="0" i="0" dirty="0" err="1">
                <a:solidFill>
                  <a:srgbClr val="242424"/>
                </a:solidFill>
                <a:effectLst/>
                <a:latin typeface="-apple-system"/>
              </a:rPr>
              <a:t>trailing</a:t>
            </a:r>
            <a:r>
              <a:rPr lang="fr-FR" b="0" i="0" dirty="0">
                <a:solidFill>
                  <a:srgbClr val="242424"/>
                </a:solidFill>
                <a:effectLst/>
                <a:latin typeface="-apple-system"/>
              </a:rPr>
              <a:t>-white-</a:t>
            </a:r>
            <a:r>
              <a:rPr lang="fr-FR" b="0" i="0" dirty="0" err="1">
                <a:solidFill>
                  <a:srgbClr val="242424"/>
                </a:solidFill>
                <a:effectLst/>
                <a:latin typeface="-apple-system"/>
              </a:rPr>
              <a:t>space</a:t>
            </a:r>
            <a:r>
              <a:rPr lang="fr-FR" b="0" i="0" dirty="0">
                <a:solidFill>
                  <a:srgbClr val="242424"/>
                </a:solidFill>
                <a:effectLst/>
                <a:latin typeface="-apple-system"/>
              </a:rPr>
              <a:t>) </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et Black avant de réaliser le </a:t>
            </a:r>
            <a:r>
              <a:rPr lang="fr-FR" b="1" dirty="0">
                <a:solidFill>
                  <a:schemeClr val="bg2"/>
                </a:solidFill>
              </a:rPr>
              <a:t>git commit</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p:txBody>
      </p:sp>
      <p:sp>
        <p:nvSpPr>
          <p:cNvPr id="10" name="ZoneTexte 9">
            <a:extLst>
              <a:ext uri="{FF2B5EF4-FFF2-40B4-BE49-F238E27FC236}">
                <a16:creationId xmlns:a16="http://schemas.microsoft.com/office/drawing/2014/main" id="{0E0B98AC-A6B3-4058-BA8F-A87AAF674D1D}"/>
              </a:ext>
            </a:extLst>
          </p:cNvPr>
          <p:cNvSpPr txBox="1"/>
          <p:nvPr/>
        </p:nvSpPr>
        <p:spPr>
          <a:xfrm>
            <a:off x="751517" y="6022389"/>
            <a:ext cx="3117215" cy="261610"/>
          </a:xfrm>
          <a:prstGeom prst="rect">
            <a:avLst/>
          </a:prstGeom>
          <a:noFill/>
        </p:spPr>
        <p:txBody>
          <a:bodyPr wrap="square" rtlCol="0">
            <a:spAutoFit/>
          </a:bodyPr>
          <a:lstStyle/>
          <a:p>
            <a:pPr algn="ctr"/>
            <a:r>
              <a:rPr lang="fr-FR" sz="1100" i="1" dirty="0">
                <a:solidFill>
                  <a:srgbClr val="DF6036"/>
                </a:solidFill>
                <a:latin typeface="Calibri" panose="020F0502020204030204" pitchFamily="34" charset="0"/>
                <a:cs typeface="Arial" panose="020B0604020202020204" pitchFamily="34" charset="0"/>
              </a:rPr>
              <a:t>Exemple de fichier pre-commit-</a:t>
            </a:r>
            <a:r>
              <a:rPr lang="fr-FR" sz="1100" i="1" dirty="0" err="1">
                <a:solidFill>
                  <a:srgbClr val="DF6036"/>
                </a:solidFill>
                <a:latin typeface="Calibri" panose="020F0502020204030204" pitchFamily="34" charset="0"/>
                <a:cs typeface="Arial" panose="020B0604020202020204" pitchFamily="34" charset="0"/>
              </a:rPr>
              <a:t>config.yaml</a:t>
            </a:r>
            <a:r>
              <a:rPr lang="fr-FR" sz="1100" i="1" dirty="0">
                <a:solidFill>
                  <a:srgbClr val="DF6036"/>
                </a:solidFill>
                <a:latin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72211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9</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organiser SON CODE (POO)</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kit Python</a:t>
            </a:r>
            <a:endParaRPr lang="fr-FR" noProof="0" dirty="0">
              <a:solidFill>
                <a:srgbClr val="313553"/>
              </a:solidFill>
            </a:endParaRPr>
          </a:p>
        </p:txBody>
      </p:sp>
      <p:sp>
        <p:nvSpPr>
          <p:cNvPr id="7" name="ZoneTexte 6">
            <a:extLst>
              <a:ext uri="{FF2B5EF4-FFF2-40B4-BE49-F238E27FC236}">
                <a16:creationId xmlns:a16="http://schemas.microsoft.com/office/drawing/2014/main" id="{7923B248-2F2E-48DE-8A0A-45BCA9FCF880}"/>
              </a:ext>
            </a:extLst>
          </p:cNvPr>
          <p:cNvSpPr txBox="1"/>
          <p:nvPr/>
        </p:nvSpPr>
        <p:spPr>
          <a:xfrm>
            <a:off x="861139" y="1255498"/>
            <a:ext cx="10698322" cy="48349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Pour avoir une structure projet lisible et cohérente, il est plus que conseiller d’utiliser la programmation orientée objet (POO).</a:t>
            </a: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En effet, avoir l’ensemble du code dans un script unique de type main.py n’est pas souhaitable puisque cela rend difficile l’interprétation du code et en conséquence sa maintenance. On préconise donc de décomposer son code en plusieurs modules dont chacun constitue une </a:t>
            </a:r>
            <a:r>
              <a:rPr lang="fr-FR" b="1" dirty="0">
                <a:solidFill>
                  <a:schemeClr val="bg2"/>
                </a:solidFill>
                <a:sym typeface="Wingdings" panose="05000000000000000000" pitchFamily="2" charset="2"/>
              </a:rPr>
              <a:t>classe</a:t>
            </a:r>
            <a:r>
              <a:rPr lang="fr-FR" dirty="0">
                <a:solidFill>
                  <a:srgbClr val="161A3B"/>
                </a:solidFill>
                <a:latin typeface="Calibri" panose="020F0502020204030204"/>
                <a:sym typeface="Wingdings" panose="05000000000000000000" pitchFamily="2" charset="2"/>
              </a:rPr>
              <a:t> d’objets.</a:t>
            </a:r>
          </a:p>
          <a:p>
            <a:pPr marL="285750" indent="-285750" algn="just">
              <a:lnSpc>
                <a:spcPct val="107000"/>
              </a:lnSpc>
              <a:spcAft>
                <a:spcPts val="800"/>
              </a:spcAft>
              <a:buFontTx/>
              <a:buChar char="-"/>
            </a:pPr>
            <a:endParaRPr lang="fr-FR" sz="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endParaRPr lang="fr-FR" sz="1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Dans notre starter kit, nous avons 3 classes (enregistrées dans le dossier src).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ImportData</a:t>
            </a:r>
            <a:r>
              <a:rPr lang="fr-FR" dirty="0">
                <a:solidFill>
                  <a:srgbClr val="161A3B"/>
                </a:solidFill>
                <a:latin typeface="Calibri" panose="020F0502020204030204"/>
                <a:sym typeface="Wingdings" panose="05000000000000000000" pitchFamily="2" charset="2"/>
              </a:rPr>
              <a:t> permet de charger le fichier CSV source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a:solidFill>
                  <a:srgbClr val="161A3B"/>
                </a:solidFill>
                <a:latin typeface="Calibri" panose="020F0502020204030204"/>
                <a:sym typeface="Wingdings" panose="05000000000000000000" pitchFamily="2" charset="2"/>
              </a:rPr>
              <a:t>Logement</a:t>
            </a:r>
            <a:r>
              <a:rPr lang="fr-FR" dirty="0">
                <a:solidFill>
                  <a:srgbClr val="161A3B"/>
                </a:solidFill>
                <a:latin typeface="Calibri" panose="020F0502020204030204"/>
                <a:sym typeface="Wingdings" panose="05000000000000000000" pitchFamily="2" charset="2"/>
              </a:rPr>
              <a:t> définit quels </a:t>
            </a:r>
            <a:r>
              <a:rPr lang="fr-FR" b="1" dirty="0">
                <a:solidFill>
                  <a:schemeClr val="bg2"/>
                </a:solidFill>
                <a:sym typeface="Wingdings" panose="05000000000000000000" pitchFamily="2" charset="2"/>
              </a:rPr>
              <a:t>attributs</a:t>
            </a:r>
            <a:r>
              <a:rPr lang="fr-FR" dirty="0">
                <a:solidFill>
                  <a:srgbClr val="161A3B"/>
                </a:solidFill>
                <a:latin typeface="Calibri" panose="020F0502020204030204"/>
                <a:sym typeface="Wingdings" panose="05000000000000000000" pitchFamily="2" charset="2"/>
              </a:rPr>
              <a:t> décrivent un objet logement et quelles fonctions (appelées </a:t>
            </a:r>
            <a:r>
              <a:rPr lang="fr-FR" b="1" dirty="0">
                <a:solidFill>
                  <a:schemeClr val="bg2"/>
                </a:solidFill>
                <a:sym typeface="Wingdings" panose="05000000000000000000" pitchFamily="2" charset="2"/>
              </a:rPr>
              <a:t>méthodes de classe</a:t>
            </a:r>
            <a:r>
              <a:rPr lang="fr-FR" dirty="0">
                <a:solidFill>
                  <a:srgbClr val="161A3B"/>
                </a:solidFill>
                <a:latin typeface="Calibri" panose="020F0502020204030204"/>
                <a:sym typeface="Wingdings" panose="05000000000000000000" pitchFamily="2" charset="2"/>
              </a:rPr>
              <a:t>) nous pouvons appliquer aux objets de ce type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ExportData</a:t>
            </a:r>
            <a:r>
              <a:rPr lang="fr-FR" dirty="0">
                <a:solidFill>
                  <a:srgbClr val="161A3B"/>
                </a:solidFill>
                <a:latin typeface="Calibri" panose="020F0502020204030204"/>
                <a:sym typeface="Wingdings" panose="05000000000000000000" pitchFamily="2" charset="2"/>
              </a:rPr>
              <a:t> permet de convertir les nouvelles informations de nos logements et de les exporter dans un nouveau fichier CSV</a:t>
            </a: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Ainsi, chacune de nos classes répond à un besoin fonctionnel précis, ce qui permet au développeur de savoir exactement où il devra modifier son code. Les classes sont ensuite importées/utilisées dans le fichier main.py.</a:t>
            </a:r>
          </a:p>
        </p:txBody>
      </p:sp>
    </p:spTree>
    <p:extLst>
      <p:ext uri="{BB962C8B-B14F-4D97-AF65-F5344CB8AC3E}">
        <p14:creationId xmlns:p14="http://schemas.microsoft.com/office/powerpoint/2010/main" val="1278864327"/>
      </p:ext>
    </p:extLst>
  </p:cSld>
  <p:clrMapOvr>
    <a:masterClrMapping/>
  </p:clrMapOvr>
</p:sld>
</file>

<file path=ppt/theme/theme1.xml><?xml version="1.0" encoding="utf-8"?>
<a:theme xmlns:a="http://schemas.openxmlformats.org/drawingml/2006/main" name="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0.xml><?xml version="1.0" encoding="utf-8"?>
<a:theme xmlns:a="http://schemas.openxmlformats.org/drawingml/2006/main" name="3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1.xml><?xml version="1.0" encoding="utf-8"?>
<a:theme xmlns:a="http://schemas.openxmlformats.org/drawingml/2006/main" name="3_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12.xml><?xml version="1.0" encoding="utf-8"?>
<a:theme xmlns:a="http://schemas.openxmlformats.org/drawingml/2006/main" name="1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contact">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E88BF95B-39EB-4812-9EA4-B4591CB14B1E}"/>
    </a:ext>
  </a:extLst>
</a:theme>
</file>

<file path=ppt/theme/theme3.xml><?xml version="1.0" encoding="utf-8"?>
<a:theme xmlns:a="http://schemas.openxmlformats.org/drawingml/2006/main" name="Empty slide">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A3BC57C2-5F3C-4DE9-B3B6-D12312B51D53}"/>
    </a:ext>
  </a:extLst>
</a:theme>
</file>

<file path=ppt/theme/theme4.xml><?xml version="1.0" encoding="utf-8"?>
<a:theme xmlns:a="http://schemas.openxmlformats.org/drawingml/2006/main" name="Cover and Agenda">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02BF440A-7BCA-4B4A-BB6A-30CAF7B7E7F9}"/>
    </a:ext>
  </a:extLst>
</a:theme>
</file>

<file path=ppt/theme/theme5.xml><?xml version="1.0" encoding="utf-8"?>
<a:theme xmlns:a="http://schemas.openxmlformats.org/drawingml/2006/main" name="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6.xml><?xml version="1.0" encoding="utf-8"?>
<a:theme xmlns:a="http://schemas.openxmlformats.org/drawingml/2006/main" name="White contact">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1A556E43-3B63-49DD-8F15-34761B077D4B}"/>
    </a:ext>
  </a:extLst>
</a:theme>
</file>

<file path=ppt/theme/theme7.xml><?xml version="1.0" encoding="utf-8"?>
<a:theme xmlns:a="http://schemas.openxmlformats.org/drawingml/2006/main" name="1_White theme ">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bd-v5-empty  -  Read-Only" id="{FBD1CEE8-3D08-534B-9616-FB66CE569E2A}" vid="{3E68C408-C3A2-1347-81B4-EDE43887BC2F}"/>
    </a:ext>
  </a:extLst>
</a:theme>
</file>

<file path=ppt/theme/theme8.xml><?xml version="1.0" encoding="utf-8"?>
<a:theme xmlns:a="http://schemas.openxmlformats.org/drawingml/2006/main" name="blank">
  <a:themeElements>
    <a:clrScheme name="Personnalisé 1">
      <a:dk1>
        <a:srgbClr val="FFFFFF"/>
      </a:dk1>
      <a:lt1>
        <a:srgbClr val="000000"/>
      </a:lt1>
      <a:dk2>
        <a:srgbClr val="FF6600"/>
      </a:dk2>
      <a:lt2>
        <a:srgbClr val="8E908F"/>
      </a:lt2>
      <a:accent1>
        <a:srgbClr val="FF6600"/>
      </a:accent1>
      <a:accent2>
        <a:srgbClr val="323232"/>
      </a:accent2>
      <a:accent3>
        <a:srgbClr val="5C5C5C"/>
      </a:accent3>
      <a:accent4>
        <a:srgbClr val="8E908F"/>
      </a:accent4>
      <a:accent5>
        <a:srgbClr val="ADADAD"/>
      </a:accent5>
      <a:accent6>
        <a:srgbClr val="CCCCCC"/>
      </a:accent6>
      <a:hlink>
        <a:srgbClr val="FFFFFF"/>
      </a:hlink>
      <a:folHlink>
        <a:srgbClr val="FFFFFF"/>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9.xml><?xml version="1.0" encoding="utf-8"?>
<a:theme xmlns:a="http://schemas.openxmlformats.org/drawingml/2006/main" name="2_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DA6DC434114F4C90F7D8874199B608" ma:contentTypeVersion="13" ma:contentTypeDescription="Crée un document." ma:contentTypeScope="" ma:versionID="88fba1536895ed116a09d8935d868347">
  <xsd:schema xmlns:xsd="http://www.w3.org/2001/XMLSchema" xmlns:xs="http://www.w3.org/2001/XMLSchema" xmlns:p="http://schemas.microsoft.com/office/2006/metadata/properties" xmlns:ns2="69624e31-ffab-4148-bb36-477fbd76f7b7" xmlns:ns3="54d86c8d-1ae6-4cdb-a4ae-b36224b72843" targetNamespace="http://schemas.microsoft.com/office/2006/metadata/properties" ma:root="true" ma:fieldsID="1680af6585d3715d1124d527ea3ebc39" ns2:_="" ns3:_="">
    <xsd:import namespace="69624e31-ffab-4148-bb36-477fbd76f7b7"/>
    <xsd:import namespace="54d86c8d-1ae6-4cdb-a4ae-b36224b728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EventHashCode" minOccurs="0"/>
                <xsd:element ref="ns2:MediaServiceGenerationTim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624e31-ffab-4148-bb36-477fbd76f7b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d86c8d-1ae6-4cdb-a4ae-b36224b72843"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7F9782-895E-4DAE-B1F8-222AFF8FD22D}">
  <ds:schemaRefs>
    <ds:schemaRef ds:uri="41021d59-b61e-450f-bae0-65a0d471464d"/>
    <ds:schemaRef ds:uri="75de7aa3-66dc-4e02-8862-c1f019f204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966BFA5-2A00-49A8-B355-DC01D4DD56AA}">
  <ds:schemaRefs>
    <ds:schemaRef ds:uri="http://schemas.microsoft.com/sharepoint/v3/contenttype/forms"/>
  </ds:schemaRefs>
</ds:datastoreItem>
</file>

<file path=customXml/itemProps3.xml><?xml version="1.0" encoding="utf-8"?>
<ds:datastoreItem xmlns:ds="http://schemas.openxmlformats.org/officeDocument/2006/customXml" ds:itemID="{7E21626E-43B2-4203-ADB5-CE72DE8FC3C7}">
  <ds:schemaRefs>
    <ds:schemaRef ds:uri="54d86c8d-1ae6-4cdb-a4ae-b36224b72843"/>
    <ds:schemaRef ds:uri="69624e31-ffab-4148-bb36-477fbd76f7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69</TotalTime>
  <Words>1695</Words>
  <Application>Microsoft Office PowerPoint</Application>
  <PresentationFormat>Grand écran</PresentationFormat>
  <Paragraphs>170</Paragraphs>
  <Slides>15</Slides>
  <Notes>15</Notes>
  <HiddenSlides>0</HiddenSlides>
  <MMClips>0</MMClips>
  <ScaleCrop>false</ScaleCrop>
  <HeadingPairs>
    <vt:vector size="6" baseType="variant">
      <vt:variant>
        <vt:lpstr>Polices utilisées</vt:lpstr>
      </vt:variant>
      <vt:variant>
        <vt:i4>15</vt:i4>
      </vt:variant>
      <vt:variant>
        <vt:lpstr>Thème</vt:lpstr>
      </vt:variant>
      <vt:variant>
        <vt:i4>12</vt:i4>
      </vt:variant>
      <vt:variant>
        <vt:lpstr>Titres des diapositives</vt:lpstr>
      </vt:variant>
      <vt:variant>
        <vt:i4>15</vt:i4>
      </vt:variant>
    </vt:vector>
  </HeadingPairs>
  <TitlesOfParts>
    <vt:vector size="42" baseType="lpstr">
      <vt:lpstr>-apple-system</vt:lpstr>
      <vt:lpstr>Arial</vt:lpstr>
      <vt:lpstr>Avenir</vt:lpstr>
      <vt:lpstr>Calibri</vt:lpstr>
      <vt:lpstr>Calibri Léger</vt:lpstr>
      <vt:lpstr>Calibri Light</vt:lpstr>
      <vt:lpstr>Courier New</vt:lpstr>
      <vt:lpstr>Gotham Bold</vt:lpstr>
      <vt:lpstr>Helvetica 75</vt:lpstr>
      <vt:lpstr>Helvetica 75 Bold</vt:lpstr>
      <vt:lpstr>Lato</vt:lpstr>
      <vt:lpstr>MetricHPE Light</vt:lpstr>
      <vt:lpstr>Open Sans</vt:lpstr>
      <vt:lpstr>Verdana</vt:lpstr>
      <vt:lpstr>Wingdings</vt:lpstr>
      <vt:lpstr>Dark blue theme </vt:lpstr>
      <vt:lpstr>Blue contact</vt:lpstr>
      <vt:lpstr>Empty slide</vt:lpstr>
      <vt:lpstr>Cover and Agenda</vt:lpstr>
      <vt:lpstr>White theme </vt:lpstr>
      <vt:lpstr>White contact</vt:lpstr>
      <vt:lpstr>1_White theme </vt:lpstr>
      <vt:lpstr>blank</vt:lpstr>
      <vt:lpstr>2_Dark blue theme </vt:lpstr>
      <vt:lpstr>3_Dark blue theme </vt:lpstr>
      <vt:lpstr>3_White theme </vt:lpstr>
      <vt:lpstr>1_Dark blue theme </vt:lpstr>
      <vt:lpstr>Projet Interne</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LCL IA Factory</dc:title>
  <dc:creator>TISSIER Nicolas</dc:creator>
  <cp:lastModifiedBy>ROSSET Estelle</cp:lastModifiedBy>
  <cp:revision>1</cp:revision>
  <dcterms:created xsi:type="dcterms:W3CDTF">2021-04-12T13:35:09Z</dcterms:created>
  <dcterms:modified xsi:type="dcterms:W3CDTF">2022-05-31T15:48:54Z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0x010100B8DA6DC434114F4C90F7D8874199B608</vt:lpwstr>
  </property>
</Properties>
</file>